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_rels/slideMaster1.xml.rels" ContentType="application/vnd.openxmlformats-package.relationships+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_rels/notesSlide4.xml.rels" ContentType="application/vnd.openxmlformats-package.relationships+xml"/>
  <Override PartName="/ppt/notesSlides/_rels/notesSlide10.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notesSlides/notesSlide10.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media/image3.png" ContentType="image/png"/>
  <Override PartName="/ppt/media/image1.jpeg" ContentType="image/jpeg"/>
  <Override PartName="/ppt/media/image2.jpeg" ContentType="image/jpeg"/>
  <Override PartName="/ppt/media/image4.png" ContentType="image/png"/>
  <Override PartName="/ppt/media/image5.png" ContentType="image/png"/>
  <Override PartName="/ppt/media/image6.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PlaceHolder 1"/>
          <p:cNvSpPr>
            <a:spLocks noGrp="1"/>
          </p:cNvSpPr>
          <p:nvPr>
            <p:ph type="body"/>
          </p:nvPr>
        </p:nvSpPr>
        <p:spPr>
          <a:xfrm>
            <a:off x="756000" y="5078520"/>
            <a:ext cx="6047640" cy="4811040"/>
          </a:xfrm>
          <a:prstGeom prst="rect">
            <a:avLst/>
          </a:prstGeom>
        </p:spPr>
        <p:txBody>
          <a:bodyPr lIns="0" rIns="0" tIns="0" bIns="0"/>
          <a:p>
            <a:r>
              <a:rPr b="0" lang="es-ES" sz="2000" spc="-1" strike="noStrike">
                <a:solidFill>
                  <a:srgbClr val="000000"/>
                </a:solidFill>
                <a:uFill>
                  <a:solidFill>
                    <a:srgbClr val="ffffff"/>
                  </a:solidFill>
                </a:uFill>
                <a:latin typeface="Arial"/>
              </a:rPr>
              <a:t>Pulse para editar el formato de las notas</a:t>
            </a:r>
            <a:endParaRPr b="0" lang="es-ES" sz="2000" spc="-1" strike="noStrike">
              <a:solidFill>
                <a:srgbClr val="000000"/>
              </a:solidFill>
              <a:uFill>
                <a:solidFill>
                  <a:srgbClr val="ffffff"/>
                </a:solidFill>
              </a:uFill>
              <a:latin typeface="Arial"/>
            </a:endParaRPr>
          </a:p>
        </p:txBody>
      </p:sp>
      <p:sp>
        <p:nvSpPr>
          <p:cNvPr id="41" name="PlaceHolder 2"/>
          <p:cNvSpPr>
            <a:spLocks noGrp="1"/>
          </p:cNvSpPr>
          <p:nvPr>
            <p:ph type="hdr"/>
          </p:nvPr>
        </p:nvSpPr>
        <p:spPr>
          <a:xfrm>
            <a:off x="0" y="0"/>
            <a:ext cx="3280680" cy="534240"/>
          </a:xfrm>
          <a:prstGeom prst="rect">
            <a:avLst/>
          </a:prstGeom>
        </p:spPr>
        <p:txBody>
          <a:bodyPr lIns="0" rIns="0" tIns="0" bIns="0"/>
          <a:p>
            <a:r>
              <a:rPr b="0" lang="es-ES" sz="1400" spc="-1" strike="noStrike">
                <a:solidFill>
                  <a:srgbClr val="000000"/>
                </a:solidFill>
                <a:uFill>
                  <a:solidFill>
                    <a:srgbClr val="ffffff"/>
                  </a:solidFill>
                </a:uFill>
                <a:latin typeface="Times New Roman"/>
              </a:rPr>
              <a:t>&lt;cabecera&gt;</a:t>
            </a:r>
            <a:endParaRPr b="0" lang="es-ES" sz="1400" spc="-1" strike="noStrike">
              <a:solidFill>
                <a:srgbClr val="000000"/>
              </a:solidFill>
              <a:uFill>
                <a:solidFill>
                  <a:srgbClr val="ffffff"/>
                </a:solidFill>
              </a:uFill>
              <a:latin typeface="Times New Roman"/>
            </a:endParaRPr>
          </a:p>
        </p:txBody>
      </p:sp>
      <p:sp>
        <p:nvSpPr>
          <p:cNvPr id="42" name="PlaceHolder 3"/>
          <p:cNvSpPr>
            <a:spLocks noGrp="1"/>
          </p:cNvSpPr>
          <p:nvPr>
            <p:ph type="dt"/>
          </p:nvPr>
        </p:nvSpPr>
        <p:spPr>
          <a:xfrm>
            <a:off x="4278960" y="0"/>
            <a:ext cx="3280680" cy="534240"/>
          </a:xfrm>
          <a:prstGeom prst="rect">
            <a:avLst/>
          </a:prstGeom>
        </p:spPr>
        <p:txBody>
          <a:bodyPr lIns="0" rIns="0" tIns="0" bIns="0"/>
          <a:p>
            <a:pPr algn="r"/>
            <a:r>
              <a:rPr b="0" lang="es-ES" sz="1400" spc="-1" strike="noStrike">
                <a:solidFill>
                  <a:srgbClr val="000000"/>
                </a:solidFill>
                <a:uFill>
                  <a:solidFill>
                    <a:srgbClr val="ffffff"/>
                  </a:solidFill>
                </a:uFill>
                <a:latin typeface="Times New Roman"/>
              </a:rPr>
              <a:t>&lt;fecha/hora&gt;</a:t>
            </a:r>
            <a:endParaRPr b="0" lang="es-ES" sz="1400" spc="-1" strike="noStrike">
              <a:solidFill>
                <a:srgbClr val="000000"/>
              </a:solidFill>
              <a:uFill>
                <a:solidFill>
                  <a:srgbClr val="ffffff"/>
                </a:solidFill>
              </a:uFill>
              <a:latin typeface="Times New Roman"/>
            </a:endParaRPr>
          </a:p>
        </p:txBody>
      </p:sp>
      <p:sp>
        <p:nvSpPr>
          <p:cNvPr id="43" name="PlaceHolder 4"/>
          <p:cNvSpPr>
            <a:spLocks noGrp="1"/>
          </p:cNvSpPr>
          <p:nvPr>
            <p:ph type="ftr"/>
          </p:nvPr>
        </p:nvSpPr>
        <p:spPr>
          <a:xfrm>
            <a:off x="0" y="10157400"/>
            <a:ext cx="3280680" cy="534240"/>
          </a:xfrm>
          <a:prstGeom prst="rect">
            <a:avLst/>
          </a:prstGeom>
        </p:spPr>
        <p:txBody>
          <a:bodyPr lIns="0" rIns="0" tIns="0" bIns="0" anchor="b"/>
          <a:p>
            <a:r>
              <a:rPr b="0" lang="es-ES" sz="1400" spc="-1" strike="noStrike">
                <a:solidFill>
                  <a:srgbClr val="000000"/>
                </a:solidFill>
                <a:uFill>
                  <a:solidFill>
                    <a:srgbClr val="ffffff"/>
                  </a:solidFill>
                </a:uFill>
                <a:latin typeface="Times New Roman"/>
              </a:rPr>
              <a:t>&lt;pie de página&gt;</a:t>
            </a:r>
            <a:endParaRPr b="0" lang="es-ES" sz="1400" spc="-1" strike="noStrike">
              <a:solidFill>
                <a:srgbClr val="000000"/>
              </a:solidFill>
              <a:uFill>
                <a:solidFill>
                  <a:srgbClr val="ffffff"/>
                </a:solidFill>
              </a:uFill>
              <a:latin typeface="Times New Roman"/>
            </a:endParaRPr>
          </a:p>
        </p:txBody>
      </p:sp>
      <p:sp>
        <p:nvSpPr>
          <p:cNvPr id="44" name="PlaceHolder 5"/>
          <p:cNvSpPr>
            <a:spLocks noGrp="1"/>
          </p:cNvSpPr>
          <p:nvPr>
            <p:ph type="sldNum"/>
          </p:nvPr>
        </p:nvSpPr>
        <p:spPr>
          <a:xfrm>
            <a:off x="4278960" y="10157400"/>
            <a:ext cx="3280680" cy="534240"/>
          </a:xfrm>
          <a:prstGeom prst="rect">
            <a:avLst/>
          </a:prstGeom>
        </p:spPr>
        <p:txBody>
          <a:bodyPr lIns="0" rIns="0" tIns="0" bIns="0" anchor="b"/>
          <a:p>
            <a:pPr algn="r"/>
            <a:fld id="{36495C17-850F-422E-923C-63B163DD48E9}" type="slidenum">
              <a:rPr b="0" lang="es-ES" sz="1400" spc="-1" strike="noStrike">
                <a:solidFill>
                  <a:srgbClr val="000000"/>
                </a:solidFill>
                <a:uFill>
                  <a:solidFill>
                    <a:srgbClr val="ffffff"/>
                  </a:solidFill>
                </a:uFill>
                <a:latin typeface="Times New Roman"/>
              </a:rPr>
              <a:t>&lt;número&gt;</a:t>
            </a:fld>
            <a:endParaRPr b="0" lang="es-E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type="body"/>
          </p:nvPr>
        </p:nvSpPr>
        <p:spPr>
          <a:xfrm>
            <a:off x="914400" y="4343400"/>
            <a:ext cx="5028480" cy="4114080"/>
          </a:xfrm>
          <a:prstGeom prst="rect">
            <a:avLst/>
          </a:prstGeom>
        </p:spPr>
        <p:txBody>
          <a:bodyPr lIns="90000" rIns="90000" tIns="45000" bIns="45000"/>
          <a:p>
            <a:pPr marL="216000" indent="-215640">
              <a:lnSpc>
                <a:spcPct val="100000"/>
              </a:lnSpc>
            </a:pPr>
            <a:r>
              <a:rPr b="0" lang="es-ES" sz="2000" spc="-1" strike="noStrike">
                <a:solidFill>
                  <a:srgbClr val="000000"/>
                </a:solidFill>
                <a:uFill>
                  <a:solidFill>
                    <a:srgbClr val="ffffff"/>
                  </a:solidFill>
                </a:uFill>
                <a:latin typeface="Arial"/>
              </a:rPr>
              <a:t>Cuantía: Porcentaje máximo de la subvención: 75% </a:t>
            </a:r>
            <a:endParaRPr b="0" lang="es-ES" sz="2000" spc="-1" strike="noStrike">
              <a:solidFill>
                <a:srgbClr val="000000"/>
              </a:solidFill>
              <a:uFill>
                <a:solidFill>
                  <a:srgbClr val="ffffff"/>
                </a:solidFill>
              </a:uFill>
              <a:latin typeface="Arial"/>
            </a:endParaRPr>
          </a:p>
          <a:p>
            <a:pPr marL="216000" indent="-215640">
              <a:lnSpc>
                <a:spcPct val="100000"/>
              </a:lnSpc>
            </a:pPr>
            <a:r>
              <a:rPr b="0" lang="es-ES" sz="20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100000"/>
              </a:lnSpc>
            </a:pPr>
            <a:r>
              <a:rPr b="0" lang="es-ES" sz="2000" spc="-1" strike="noStrike">
                <a:solidFill>
                  <a:srgbClr val="000000"/>
                </a:solidFill>
                <a:uFill>
                  <a:solidFill>
                    <a:srgbClr val="ffffff"/>
                  </a:solidFill>
                </a:uFill>
                <a:latin typeface="Arial"/>
              </a:rPr>
              <a:t>Cuantía máxima de la subvención: La subvención máxima a conceder será de 15.000,00 euros en la modalidad M1 y 12.000,00 euros en la modalidad M2, y en todo caso, con un máximo del 75% sobre el presupuesto aceptado para el total de la actividad. </a:t>
            </a:r>
            <a:endParaRPr b="0" lang="es-ES" sz="2000" spc="-1" strike="noStrike">
              <a:solidFill>
                <a:srgbClr val="000000"/>
              </a:solidFill>
              <a:uFill>
                <a:solidFill>
                  <a:srgbClr val="ffffff"/>
                </a:solidFill>
              </a:uFill>
              <a:latin typeface="Arial"/>
            </a:endParaRPr>
          </a:p>
          <a:p>
            <a:pPr marL="216000" indent="-215640">
              <a:lnSpc>
                <a:spcPct val="100000"/>
              </a:lnSpc>
            </a:pPr>
            <a:r>
              <a:rPr b="0" lang="es-ES" sz="20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100000"/>
              </a:lnSpc>
            </a:pPr>
            <a:r>
              <a:rPr b="0" lang="es-ES" sz="2000" spc="-1" strike="noStrike">
                <a:solidFill>
                  <a:srgbClr val="000000"/>
                </a:solidFill>
                <a:uFill>
                  <a:solidFill>
                    <a:srgbClr val="ffffff"/>
                  </a:solidFill>
                </a:uFill>
                <a:latin typeface="Arial"/>
              </a:rPr>
              <a:t>Cuantía mínima de la subvención: Serán subvencionables las actividades que la subvención mínima a conceder sea mayor o igual a 1.500,00 euros para los proyectos de modalidad M1 y de 1.200,00 euros en las solicitudes de la modalidad M2. No serán admitidas a trámite las solicitudes de subvención por importes inferiores a los anteriores. </a:t>
            </a:r>
            <a:endParaRPr b="0" lang="es-ES" sz="2000" spc="-1" strike="noStrike">
              <a:solidFill>
                <a:srgbClr val="000000"/>
              </a:solidFill>
              <a:uFill>
                <a:solidFill>
                  <a:srgbClr val="ffffff"/>
                </a:solidFill>
              </a:uFill>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body"/>
          </p:nvPr>
        </p:nvSpPr>
        <p:spPr>
          <a:xfrm>
            <a:off x="914400" y="4343400"/>
            <a:ext cx="5028480" cy="4114080"/>
          </a:xfrm>
          <a:prstGeom prst="rect">
            <a:avLst/>
          </a:prstGeom>
        </p:spPr>
        <p:txBody>
          <a:bodyPr lIns="90000" rIns="90000" tIns="45000" bIns="45000"/>
          <a:p>
            <a:pPr marL="216000" indent="-215640" algn="just">
              <a:lnSpc>
                <a:spcPct val="100000"/>
              </a:lnSpc>
              <a:spcBef>
                <a:spcPts val="601"/>
              </a:spcBef>
            </a:pPr>
            <a:r>
              <a:rPr b="0" lang="es-ES" sz="1800" spc="-1" strike="noStrike">
                <a:solidFill>
                  <a:srgbClr val="000000"/>
                </a:solidFill>
                <a:uFill>
                  <a:solidFill>
                    <a:srgbClr val="ffffff"/>
                  </a:solidFill>
                </a:uFill>
                <a:latin typeface="Arial"/>
              </a:rPr>
              <a:t>Serán subvencionables las inversiones en equipos y maquinaria, así como los gastos de asistencia técnica prestada por entidades especializadas en prevención de riesgos laborales estrictamente necesarios para la realización de las actividades y proyectos que, cumpliendo los requisitos de las presentes bases reguladoras, contribuyan con la reducción de la siniestralidad y con la mejora de las condiciones de seguridad y salud en los centros de trabajo de Andalucía. </a:t>
            </a:r>
            <a:endParaRPr b="0" lang="es-ES" sz="2000" spc="-1" strike="noStrike">
              <a:solidFill>
                <a:srgbClr val="000000"/>
              </a:solidFill>
              <a:uFill>
                <a:solidFill>
                  <a:srgbClr val="ffffff"/>
                </a:solidFill>
              </a:uFill>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PlaceHolder 1"/>
          <p:cNvSpPr>
            <a:spLocks noGrp="1"/>
          </p:cNvSpPr>
          <p:nvPr>
            <p:ph type="body"/>
          </p:nvPr>
        </p:nvSpPr>
        <p:spPr>
          <a:xfrm>
            <a:off x="914400" y="4343400"/>
            <a:ext cx="5028480" cy="4114080"/>
          </a:xfrm>
          <a:prstGeom prst="rect">
            <a:avLst/>
          </a:prstGeom>
        </p:spPr>
        <p:txBody>
          <a:bodyPr lIns="90000" rIns="90000" tIns="45000" bIns="45000"/>
          <a:p>
            <a:pPr marL="216000" indent="-215640">
              <a:lnSpc>
                <a:spcPct val="80000"/>
              </a:lnSpc>
              <a:spcBef>
                <a:spcPts val="201"/>
              </a:spcBef>
            </a:pPr>
            <a:r>
              <a:rPr b="0" lang="es-ES" sz="800" spc="-1" strike="noStrike">
                <a:solidFill>
                  <a:srgbClr val="000000"/>
                </a:solidFill>
                <a:uFill>
                  <a:solidFill>
                    <a:srgbClr val="ffffff"/>
                  </a:solidFill>
                </a:uFill>
                <a:latin typeface="Arial"/>
              </a:rPr>
              <a:t>1. M1. Actividades y proyectos que contemplen inversiones dirigidas a la incorporación de medidas especificadas en la planificación preventiva de la empresa.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a) Inversiones destinadas a la sustitución de maquinaria existente en centros de trabajo de la empresa que solicita la subvención y propiedad de la misma, con una antigüedad superior a diez años desde la fecha de fabricación o desde la fecha de adquisición, por máquinas nuevas de última generación que se utilicen para realizar operaciones similares y supongan la eliminación o reducción de forma significativa de los riesgos laborales para las personas trabajadoras, con compromiso de destrucción o achatarramiento acreditado por empresa autorizada en gestión de residuos de las máquinas sustituidas.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b) Adaptaciones de equipos de trabajo y maquinaria especificados en la planificación de la actividad preventiva y relacionados con las principales causas de siniestralidad o con la necesidad de adaptarla a nueva normativa.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c) Instalaciones específicas para el control de contaminantes de naturaleza química, física y/o biológica especificadas en la planificación de la actividad preventiva así como para la adaptación y renovación de equipos de trabajo y maquinaria necesarios para la prevención de enfermedades profesionales.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d) Adquisición e instalación en el centro de trabajo de equipos de emergencia, salvamento y socorro, incluidos los equipos desfibriladores externos automatizados conformes a su normativa específica.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e) Adaptación de puestos de trabajo especificados en la planificación de la actividad preventiva como consecuencia de la necesidad de adoptar medidas de protección especial para personas trabajadoras sensibles a determinados riesgos, mujeres embarazadas o en periodo de lactancia.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f) Inversiones destinadas a adaptaciones de índole ergonómico y/o psicosocial de puestos de trabajo.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g) Inversiones en equipos cuya finalidad principal sea evitar o reducir los riesgos derivados de la manipulación manual de cargas por las personas trabajadoras.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h) La adquisición e instalación de dispositivos de anclaje, equipos para trabajos en superficies frágiles y sistemas de prevención colectivas para el trabajo en altura, según normas armonizadas, para trabajos tales como mantenimiento, reparación, limpieza, etc, que requieran el acceso a las cubiertas de los centros de trabajo, (incluidos invernaderos permanentes). Quedan excluidos los dispositivos de anclaje provisionales transportables y los instalados en las obras de construcción.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800" spc="-1" strike="noStrike">
                <a:solidFill>
                  <a:srgbClr val="000000"/>
                </a:solidFill>
                <a:uFill>
                  <a:solidFill>
                    <a:srgbClr val="ffffff"/>
                  </a:solidFill>
                </a:uFill>
                <a:latin typeface="Arial"/>
              </a:rPr>
              <a:t>i) Sistemas inteligentes para el control activo de la protección de las personas trabajadoras. (Como por ejemplo, sistemas avanzados de redes de sensores inalámbrica capaces de detectar y almacenar información con incidencia en la prevención de riesgos laborales, etc). </a:t>
            </a:r>
            <a:endParaRPr b="0" lang="es-ES" sz="2000" spc="-1" strike="noStrike">
              <a:solidFill>
                <a:srgbClr val="000000"/>
              </a:solidFill>
              <a:uFill>
                <a:solidFill>
                  <a:srgbClr val="ffffff"/>
                </a:solidFill>
              </a:uFill>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body"/>
          </p:nvPr>
        </p:nvSpPr>
        <p:spPr>
          <a:xfrm>
            <a:off x="914400" y="4343400"/>
            <a:ext cx="5028480" cy="4114080"/>
          </a:xfrm>
          <a:prstGeom prst="rect">
            <a:avLst/>
          </a:prstGeom>
        </p:spPr>
        <p:txBody>
          <a:bodyPr lIns="90000" rIns="90000" tIns="45000" bIns="45000"/>
          <a:p>
            <a:pPr marL="216000" indent="-215640">
              <a:lnSpc>
                <a:spcPct val="80000"/>
              </a:lnSpc>
              <a:spcBef>
                <a:spcPts val="201"/>
              </a:spcBef>
            </a:pPr>
            <a:r>
              <a:rPr b="0" lang="es-ES" sz="600" spc="-1" strike="noStrike">
                <a:solidFill>
                  <a:srgbClr val="000000"/>
                </a:solidFill>
                <a:uFill>
                  <a:solidFill>
                    <a:srgbClr val="ffffff"/>
                  </a:solidFill>
                </a:uFill>
                <a:latin typeface="Arial"/>
              </a:rPr>
              <a:t>2. M2. Actividades y proyectos que contribuyan a la mejora de la integración de la prevención de riesgos laborales en la empresa y/o al cumplimiento más eficaz de la normativa de prevención, así como proyectos innovadores y/o de desarrollo de buenas prácticas preventivas que contribuyan de forma significativa a la mejora de la seguridad y la salud laboral en los centros de trabajo.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a) Implantación por primera vez en la empresa de una modalidad preventiva que incluya recursos propios especializados como Servicios de Prevención Propios, personal designado o asunción personal de la titularidad de la empresa.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b) Formación especializada preventiva que facilite la designación y el desarrollo de sus competencias a la titularidad de la empresa, al personal designado, a las Delegadas y Delegados de Prevención, así como a las personas integrantes de equipos de emergencia.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c) Diseño, implantación y certificación por primera vez en la empresa de Sistemas de Gestión de Seguridad y Salud Laboral.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d) Realización de diagnósticos preventivos en las empresas sobre riesgos emergentes, como los derivados del uso de las Nanotecnologías y los Nanomateriales, riesgos derivados de la pérdida de capacidades por el envejecimiento de la plantilla de la empresa, u otros riesgos que hayan sido causas de daños para la salud en la plantilla de la empresa.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e) Realización de Auditorías de prevención de riesgos laborales no exigidas reglamentariamente.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f) Realización de inspecciones de seguridad que no sean obligatorias reglamentariamente.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g) Desarrollo de planes de formación específica para trabajadoras.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h) Desarrollo de planes de formación específica para las personas trabajadoras con especial sensibilidad a los riesgos objeto de la necesidad formativa.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i) Realización de estudios ergonómicos y/o psicosociales.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j) Proyectos de implantación o mejora de los sistemas de movilidad segura y elaboración de planes de seguridad vial laboral.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80000"/>
              </a:lnSpc>
              <a:spcBef>
                <a:spcPts val="201"/>
              </a:spcBef>
            </a:pPr>
            <a:r>
              <a:rPr b="0" lang="es-ES" sz="600" spc="-1" strike="noStrike">
                <a:solidFill>
                  <a:srgbClr val="000000"/>
                </a:solidFill>
                <a:uFill>
                  <a:solidFill>
                    <a:srgbClr val="ffffff"/>
                  </a:solidFill>
                </a:uFill>
                <a:latin typeface="Arial"/>
              </a:rPr>
              <a:t>k) Proyectos de I+D+i dirigidos a la mejora de las condiciones de trabajo, incluyendo en la consideración de innovadores, como la primera aplicación en la empresa de nuevas formas de organización y realización de los trabajos que supongan mejora en la prevención de riesgos laborales. </a:t>
            </a:r>
            <a:endParaRPr b="0" lang="es-ES" sz="2000" spc="-1" strike="noStrike">
              <a:solidFill>
                <a:srgbClr val="000000"/>
              </a:solidFill>
              <a:uFill>
                <a:solidFill>
                  <a:srgbClr val="ffffff"/>
                </a:solidFill>
              </a:uFill>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body"/>
          </p:nvPr>
        </p:nvSpPr>
        <p:spPr>
          <a:xfrm>
            <a:off x="914400" y="4343400"/>
            <a:ext cx="5028480" cy="4114080"/>
          </a:xfrm>
          <a:prstGeom prst="rect">
            <a:avLst/>
          </a:prstGeom>
        </p:spPr>
        <p:txBody>
          <a:bodyPr lIns="90000" rIns="90000" tIns="45000" bIns="45000"/>
          <a:p>
            <a:pPr marL="216000" indent="-215640">
              <a:lnSpc>
                <a:spcPct val="100000"/>
              </a:lnSpc>
            </a:pPr>
            <a:r>
              <a:rPr b="0" lang="es-ES" sz="2000" spc="-1" strike="noStrike">
                <a:solidFill>
                  <a:srgbClr val="000000"/>
                </a:solidFill>
                <a:uFill>
                  <a:solidFill>
                    <a:srgbClr val="ffffff"/>
                  </a:solidFill>
                </a:uFill>
                <a:latin typeface="Arial"/>
              </a:rPr>
              <a:t>Personas o entidades que pueden solicitar las subvenciones y requisitos que deben reunir: </a:t>
            </a:r>
            <a:endParaRPr b="0" lang="es-ES" sz="2000" spc="-1" strike="noStrike">
              <a:solidFill>
                <a:srgbClr val="000000"/>
              </a:solidFill>
              <a:uFill>
                <a:solidFill>
                  <a:srgbClr val="ffffff"/>
                </a:solidFill>
              </a:uFill>
              <a:latin typeface="Arial"/>
            </a:endParaRPr>
          </a:p>
          <a:p>
            <a:pPr marL="216000" indent="-215640">
              <a:lnSpc>
                <a:spcPct val="100000"/>
              </a:lnSpc>
            </a:pPr>
            <a:r>
              <a:rPr b="0" lang="es-ES" sz="2000" spc="-1" strike="noStrike">
                <a:solidFill>
                  <a:srgbClr val="000000"/>
                </a:solidFill>
                <a:uFill>
                  <a:solidFill>
                    <a:srgbClr val="ffffff"/>
                  </a:solidFill>
                </a:uFill>
                <a:latin typeface="Arial"/>
              </a:rPr>
              <a:t> </a:t>
            </a:r>
            <a:endParaRPr b="0" lang="es-ES" sz="2000" spc="-1" strike="noStrike">
              <a:solidFill>
                <a:srgbClr val="000000"/>
              </a:solidFill>
              <a:uFill>
                <a:solidFill>
                  <a:srgbClr val="ffffff"/>
                </a:solidFill>
              </a:uFill>
              <a:latin typeface="Arial"/>
            </a:endParaRPr>
          </a:p>
          <a:p>
            <a:pPr marL="216000" indent="-215640">
              <a:lnSpc>
                <a:spcPct val="100000"/>
              </a:lnSpc>
            </a:pPr>
            <a:r>
              <a:rPr b="0" lang="es-ES" sz="2000" spc="-1" strike="noStrike">
                <a:solidFill>
                  <a:srgbClr val="000000"/>
                </a:solidFill>
                <a:uFill>
                  <a:solidFill>
                    <a:srgbClr val="ffffff"/>
                  </a:solidFill>
                </a:uFill>
                <a:latin typeface="Arial"/>
              </a:rPr>
              <a:t>4.a).1º. Podrán solicitar las subvenciones objeto de las presentes bases reguladoras las siguientes personas o entidades: Las PYME ya sean personas físicas o jurídicas, así como las comunidades de bienes, que ocupen a personas trabajadoras por cuenta ajena en los términos definidos por el artículo 1 del texto refundido de la Ley del Estatuto de los Trabajadores, aprobado por Real Decreto Legislativo 2/2015, de 23 de octubre, y lleven a cabo actividades y/o proyectos de mejora de la prevención de riesgos laborales que cumplan los requisitos establecidos en estas bases reguladoras y repercutan en centros de trabajo radicados en el ámbito territorial de la Comunidad Autónoma Andaluza. </a:t>
            </a:r>
            <a:endParaRPr b="0" lang="es-ES" sz="2000" spc="-1" strike="noStrike">
              <a:solidFill>
                <a:srgbClr val="000000"/>
              </a:solidFill>
              <a:uFill>
                <a:solidFill>
                  <a:srgbClr val="ffffff"/>
                </a:solidFill>
              </a:uFill>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body"/>
          </p:nvPr>
        </p:nvSpPr>
        <p:spPr>
          <a:xfrm>
            <a:off x="914400" y="4343400"/>
            <a:ext cx="5028480" cy="4114080"/>
          </a:xfrm>
          <a:prstGeom prst="rect">
            <a:avLst/>
          </a:prstGeom>
        </p:spPr>
        <p:txBody>
          <a:bodyPr lIns="90000" rIns="90000" tIns="45000" bIns="45000"/>
          <a:p>
            <a:pPr marL="216000" indent="-216000">
              <a:lnSpc>
                <a:spcPct val="90000"/>
              </a:lnSpc>
            </a:pPr>
            <a:r>
              <a:rPr b="0" lang="es-ES" sz="2000" spc="-1" strike="noStrike">
                <a:solidFill>
                  <a:srgbClr val="000000"/>
                </a:solidFill>
                <a:uFill>
                  <a:solidFill>
                    <a:srgbClr val="ffffff"/>
                  </a:solidFill>
                </a:uFill>
                <a:latin typeface="Arial"/>
              </a:rPr>
              <a:t>La solicitud son los anexos I y II, el I modificado por la Orden de 2015, DEBIDAMENTE CUMPLIMENTADOS. Se le ha de adjuntar la PAP con la inclusión del proyecto en la PAP, ya que  han de estar  </a:t>
            </a:r>
            <a:r>
              <a:rPr b="1" lang="es-ES" sz="2000" spc="-1" strike="noStrike">
                <a:solidFill>
                  <a:srgbClr val="000000"/>
                </a:solidFill>
                <a:uFill>
                  <a:solidFill>
                    <a:srgbClr val="ffffff"/>
                  </a:solidFill>
                </a:uFill>
                <a:latin typeface="Arial"/>
              </a:rPr>
              <a:t>integrados</a:t>
            </a:r>
            <a:r>
              <a:rPr b="0" lang="es-ES" sz="2000" spc="-1" strike="noStrike">
                <a:solidFill>
                  <a:srgbClr val="000000"/>
                </a:solidFill>
                <a:uFill>
                  <a:solidFill>
                    <a:srgbClr val="ffffff"/>
                  </a:solidFill>
                </a:uFill>
                <a:latin typeface="Arial"/>
              </a:rPr>
              <a:t> en la actividad preventiva de la empresa.</a:t>
            </a:r>
            <a:endParaRPr b="0" lang="es-ES" sz="2000" spc="-1" strike="noStrike">
              <a:solidFill>
                <a:srgbClr val="000000"/>
              </a:solidFill>
              <a:uFill>
                <a:solidFill>
                  <a:srgbClr val="ffffff"/>
                </a:solidFill>
              </a:uFill>
              <a:latin typeface="Arial"/>
            </a:endParaRPr>
          </a:p>
          <a:p>
            <a:pPr marL="216000" indent="-216000">
              <a:lnSpc>
                <a:spcPct val="90000"/>
              </a:lnSpc>
            </a:pPr>
            <a:endParaRPr b="0" lang="es-ES" sz="2000" spc="-1" strike="noStrike">
              <a:solidFill>
                <a:srgbClr val="000000"/>
              </a:solidFill>
              <a:uFill>
                <a:solidFill>
                  <a:srgbClr val="ffffff"/>
                </a:solidFill>
              </a:uFill>
              <a:latin typeface="Arial"/>
            </a:endParaRPr>
          </a:p>
          <a:p>
            <a:pPr marL="216000" indent="-216000">
              <a:lnSpc>
                <a:spcPct val="90000"/>
              </a:lnSpc>
            </a:pPr>
            <a:r>
              <a:rPr b="0" lang="es-ES" sz="2000" spc="-1" strike="noStrike">
                <a:solidFill>
                  <a:srgbClr val="000000"/>
                </a:solidFill>
                <a:uFill>
                  <a:solidFill>
                    <a:srgbClr val="ffffff"/>
                  </a:solidFill>
                </a:uFill>
                <a:latin typeface="Arial"/>
              </a:rPr>
              <a:t>Por parte de técnicos del CPRL se hace un informe de valoración del proyecto presentado, en base a los criterios que aparecen en el artículo 11 de la orden.</a:t>
            </a:r>
            <a:endParaRPr b="0" lang="es-ES" sz="2000" spc="-1" strike="noStrike">
              <a:solidFill>
                <a:srgbClr val="000000"/>
              </a:solidFill>
              <a:uFill>
                <a:solidFill>
                  <a:srgbClr val="ffffff"/>
                </a:solidFill>
              </a:uFill>
              <a:latin typeface="Arial"/>
            </a:endParaRPr>
          </a:p>
          <a:p>
            <a:pPr marL="216000" indent="-216000">
              <a:lnSpc>
                <a:spcPct val="90000"/>
              </a:lnSpc>
            </a:pPr>
            <a:endParaRPr b="0" lang="es-ES" sz="2000" spc="-1" strike="noStrike">
              <a:solidFill>
                <a:srgbClr val="000000"/>
              </a:solidFill>
              <a:uFill>
                <a:solidFill>
                  <a:srgbClr val="ffffff"/>
                </a:solidFill>
              </a:uFill>
              <a:latin typeface="Arial"/>
            </a:endParaRPr>
          </a:p>
          <a:p>
            <a:pPr marL="216000" indent="-216000">
              <a:lnSpc>
                <a:spcPct val="90000"/>
              </a:lnSpc>
            </a:pPr>
            <a:r>
              <a:rPr b="0" lang="es-ES" sz="2000" spc="-1" strike="noStrike">
                <a:solidFill>
                  <a:srgbClr val="000000"/>
                </a:solidFill>
                <a:uFill>
                  <a:solidFill>
                    <a:srgbClr val="ffffff"/>
                  </a:solidFill>
                </a:uFill>
                <a:latin typeface="Arial"/>
              </a:rPr>
              <a:t>Se elevan dichos informes a la comisión de valoración constituida conforme a lo que establece la orden.</a:t>
            </a:r>
            <a:endParaRPr b="0" lang="es-ES" sz="2000" spc="-1" strike="noStrike">
              <a:solidFill>
                <a:srgbClr val="000000"/>
              </a:solidFill>
              <a:uFill>
                <a:solidFill>
                  <a:srgbClr val="ffffff"/>
                </a:solidFill>
              </a:uFill>
              <a:latin typeface="Arial"/>
            </a:endParaRPr>
          </a:p>
          <a:p>
            <a:pPr marL="216000" indent="-216000">
              <a:lnSpc>
                <a:spcPct val="90000"/>
              </a:lnSpc>
            </a:pPr>
            <a:endParaRPr b="0" lang="es-ES" sz="2000" spc="-1" strike="noStrike">
              <a:solidFill>
                <a:srgbClr val="000000"/>
              </a:solidFill>
              <a:uFill>
                <a:solidFill>
                  <a:srgbClr val="ffffff"/>
                </a:solidFill>
              </a:uFill>
              <a:latin typeface="Arial"/>
            </a:endParaRPr>
          </a:p>
          <a:p>
            <a:pPr marL="216000" indent="-216000">
              <a:lnSpc>
                <a:spcPct val="90000"/>
              </a:lnSpc>
            </a:pPr>
            <a:r>
              <a:rPr b="0" lang="es-ES" sz="2000" spc="-1" strike="noStrike">
                <a:solidFill>
                  <a:srgbClr val="000000"/>
                </a:solidFill>
                <a:uFill>
                  <a:solidFill>
                    <a:srgbClr val="ffffff"/>
                  </a:solidFill>
                </a:uFill>
                <a:latin typeface="Arial"/>
              </a:rPr>
              <a:t>En base al resultado de lo decidido en la comisión de valoración se ELEVA propuesta provisional de resolución que es publicada en sede electrónica. Ahí se establecen los expedientes que reciben incentivos y la cuantía de los mismos. Se abre un plazo de 10 días para que se aporte toda la documentación Y se aleguen lo que se estime oportuno, reformulando, en su caso, las solicitudes presentadas.</a:t>
            </a:r>
            <a:endParaRPr b="0" lang="es-ES" sz="2000" spc="-1" strike="noStrike">
              <a:solidFill>
                <a:srgbClr val="000000"/>
              </a:solidFill>
              <a:uFill>
                <a:solidFill>
                  <a:srgbClr val="ffffff"/>
                </a:solidFill>
              </a:uFill>
              <a:latin typeface="Arial"/>
            </a:endParaRPr>
          </a:p>
          <a:p>
            <a:pPr marL="216000" indent="-216000">
              <a:lnSpc>
                <a:spcPct val="90000"/>
              </a:lnSpc>
            </a:pPr>
            <a:endParaRPr b="0" lang="es-ES" sz="2000" spc="-1" strike="noStrike">
              <a:solidFill>
                <a:srgbClr val="000000"/>
              </a:solidFill>
              <a:uFill>
                <a:solidFill>
                  <a:srgbClr val="ffffff"/>
                </a:solidFill>
              </a:uFill>
              <a:latin typeface="Arial"/>
            </a:endParaRPr>
          </a:p>
          <a:p>
            <a:pPr marL="216000" indent="-216000">
              <a:lnSpc>
                <a:spcPct val="90000"/>
              </a:lnSpc>
            </a:pPr>
            <a:r>
              <a:rPr b="0" lang="es-ES" sz="2000" spc="-1" strike="noStrike">
                <a:solidFill>
                  <a:srgbClr val="000000"/>
                </a:solidFill>
                <a:uFill>
                  <a:solidFill>
                    <a:srgbClr val="ffffff"/>
                  </a:solidFill>
                </a:uFill>
                <a:latin typeface="Arial"/>
              </a:rPr>
              <a:t>Tras estudiar la documentación aportada, se hace propuesta definitiva de resolución que es fiscalizada por la intervención Provincial.</a:t>
            </a:r>
            <a:endParaRPr b="0" lang="es-ES" sz="2000" spc="-1" strike="noStrike">
              <a:solidFill>
                <a:srgbClr val="000000"/>
              </a:solidFill>
              <a:uFill>
                <a:solidFill>
                  <a:srgbClr val="ffffff"/>
                </a:solidFill>
              </a:uFill>
              <a:latin typeface="Arial"/>
            </a:endParaRPr>
          </a:p>
          <a:p>
            <a:pPr marL="216000" indent="-216000">
              <a:lnSpc>
                <a:spcPct val="90000"/>
              </a:lnSpc>
            </a:pPr>
            <a:endParaRPr b="0" lang="es-ES" sz="2000" spc="-1" strike="noStrike">
              <a:solidFill>
                <a:srgbClr val="000000"/>
              </a:solidFill>
              <a:uFill>
                <a:solidFill>
                  <a:srgbClr val="ffffff"/>
                </a:solidFill>
              </a:uFill>
              <a:latin typeface="Arial"/>
            </a:endParaRPr>
          </a:p>
          <a:p>
            <a:pPr marL="216000" indent="-216000">
              <a:lnSpc>
                <a:spcPct val="90000"/>
              </a:lnSpc>
            </a:pPr>
            <a:r>
              <a:rPr b="0" lang="es-ES" sz="2000" spc="-1" strike="noStrike">
                <a:solidFill>
                  <a:srgbClr val="000000"/>
                </a:solidFill>
                <a:uFill>
                  <a:solidFill>
                    <a:srgbClr val="ffffff"/>
                  </a:solidFill>
                </a:uFill>
                <a:latin typeface="Arial"/>
              </a:rPr>
              <a:t>Una vez intervenida, se dicta resolución por la delegación territorial que es publicada en boja Y EN SEDE  electrónica.</a:t>
            </a:r>
            <a:endParaRPr b="0" lang="es-ES" sz="2000" spc="-1" strike="noStrike">
              <a:solidFill>
                <a:srgbClr val="000000"/>
              </a:solidFill>
              <a:uFill>
                <a:solidFill>
                  <a:srgbClr val="ffffff"/>
                </a:solidFill>
              </a:uFill>
              <a:latin typeface="Arial"/>
            </a:endParaRPr>
          </a:p>
          <a:p>
            <a:pPr marL="216000" indent="-216000">
              <a:lnSpc>
                <a:spcPct val="90000"/>
              </a:lnSpc>
            </a:pPr>
            <a:endParaRPr b="0" lang="es-ES" sz="2000" spc="-1" strike="noStrike">
              <a:solidFill>
                <a:srgbClr val="000000"/>
              </a:solidFill>
              <a:uFill>
                <a:solidFill>
                  <a:srgbClr val="ffffff"/>
                </a:solidFill>
              </a:uFill>
              <a:latin typeface="Arial"/>
            </a:endParaRPr>
          </a:p>
          <a:p>
            <a:pPr marL="216000" indent="-216000">
              <a:lnSpc>
                <a:spcPct val="90000"/>
              </a:lnSpc>
            </a:pPr>
            <a:r>
              <a:rPr b="0" lang="es-ES" sz="2000" spc="-1" strike="noStrike">
                <a:solidFill>
                  <a:srgbClr val="000000"/>
                </a:solidFill>
                <a:uFill>
                  <a:solidFill>
                    <a:srgbClr val="ffffff"/>
                  </a:solidFill>
                </a:uFill>
                <a:latin typeface="Arial"/>
              </a:rPr>
              <a:t>A partir de la publicación anterior, se abre un plazo de 10 días para que por parte de las personas solicitantes, se haga declaración expresa de aceptación o renuncia de la subvención.</a:t>
            </a:r>
            <a:endParaRPr b="0" lang="es-ES" sz="2000" spc="-1" strike="noStrike">
              <a:solidFill>
                <a:srgbClr val="000000"/>
              </a:solidFill>
              <a:uFill>
                <a:solidFill>
                  <a:srgbClr val="ffffff"/>
                </a:solidFill>
              </a:uFill>
              <a:latin typeface="Arial"/>
            </a:endParaRPr>
          </a:p>
          <a:p>
            <a:pPr marL="216000" indent="-216000">
              <a:lnSpc>
                <a:spcPct val="90000"/>
              </a:lnSpc>
            </a:pPr>
            <a:endParaRPr b="0" lang="es-ES" sz="2000" spc="-1" strike="noStrike">
              <a:solidFill>
                <a:srgbClr val="000000"/>
              </a:solidFill>
              <a:uFill>
                <a:solidFill>
                  <a:srgbClr val="ffffff"/>
                </a:solidFill>
              </a:uFill>
              <a:latin typeface="Arial"/>
            </a:endParaRPr>
          </a:p>
          <a:p>
            <a:pPr marL="216000" indent="-216000">
              <a:lnSpc>
                <a:spcPct val="90000"/>
              </a:lnSpc>
            </a:pPr>
            <a:r>
              <a:rPr b="0" lang="es-ES" sz="2000" spc="-1" strike="noStrike">
                <a:solidFill>
                  <a:srgbClr val="000000"/>
                </a:solidFill>
                <a:uFill>
                  <a:solidFill>
                    <a:srgbClr val="ffffff"/>
                  </a:solidFill>
                </a:uFill>
                <a:latin typeface="Arial"/>
              </a:rPr>
              <a:t>Se ejecutan proyecto en plazo y se presenta la documentación de justificación de la inversión realizada.</a:t>
            </a:r>
            <a:endParaRPr b="0" lang="es-ES" sz="2000" spc="-1" strike="noStrike">
              <a:solidFill>
                <a:srgbClr val="000000"/>
              </a:solidFill>
              <a:uFill>
                <a:solidFill>
                  <a:srgbClr val="ffffff"/>
                </a:solidFill>
              </a:u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1066680" y="1371600"/>
            <a:ext cx="777168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1066680" y="3864240"/>
            <a:ext cx="777168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31" name="PlaceHolder 2"/>
          <p:cNvSpPr>
            <a:spLocks noGrp="1"/>
          </p:cNvSpPr>
          <p:nvPr>
            <p:ph type="body"/>
          </p:nvPr>
        </p:nvSpPr>
        <p:spPr>
          <a:xfrm>
            <a:off x="1066680" y="137160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32" name="PlaceHolder 3"/>
          <p:cNvSpPr>
            <a:spLocks noGrp="1"/>
          </p:cNvSpPr>
          <p:nvPr>
            <p:ph type="body"/>
          </p:nvPr>
        </p:nvSpPr>
        <p:spPr>
          <a:xfrm>
            <a:off x="5049000" y="137160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33" name="PlaceHolder 4"/>
          <p:cNvSpPr>
            <a:spLocks noGrp="1"/>
          </p:cNvSpPr>
          <p:nvPr>
            <p:ph type="body"/>
          </p:nvPr>
        </p:nvSpPr>
        <p:spPr>
          <a:xfrm>
            <a:off x="5049000" y="386424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34" name="PlaceHolder 5"/>
          <p:cNvSpPr>
            <a:spLocks noGrp="1"/>
          </p:cNvSpPr>
          <p:nvPr>
            <p:ph type="body"/>
          </p:nvPr>
        </p:nvSpPr>
        <p:spPr>
          <a:xfrm>
            <a:off x="1066680" y="386424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36" name="PlaceHolder 2"/>
          <p:cNvSpPr>
            <a:spLocks noGrp="1"/>
          </p:cNvSpPr>
          <p:nvPr>
            <p:ph type="body"/>
          </p:nvPr>
        </p:nvSpPr>
        <p:spPr>
          <a:xfrm>
            <a:off x="1066680" y="1371600"/>
            <a:ext cx="7771680" cy="477144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37" name="PlaceHolder 3"/>
          <p:cNvSpPr>
            <a:spLocks noGrp="1"/>
          </p:cNvSpPr>
          <p:nvPr>
            <p:ph type="body"/>
          </p:nvPr>
        </p:nvSpPr>
        <p:spPr>
          <a:xfrm>
            <a:off x="1066680" y="1371600"/>
            <a:ext cx="7771680" cy="477144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pic>
        <p:nvPicPr>
          <p:cNvPr id="38" name="" descr=""/>
          <p:cNvPicPr/>
          <p:nvPr/>
        </p:nvPicPr>
        <p:blipFill>
          <a:blip r:embed="rId2"/>
          <a:stretch/>
        </p:blipFill>
        <p:spPr>
          <a:xfrm>
            <a:off x="1962360" y="1371600"/>
            <a:ext cx="5979960" cy="4771440"/>
          </a:xfrm>
          <a:prstGeom prst="rect">
            <a:avLst/>
          </a:prstGeom>
          <a:ln>
            <a:noFill/>
          </a:ln>
        </p:spPr>
      </p:pic>
      <p:pic>
        <p:nvPicPr>
          <p:cNvPr id="39" name="" descr=""/>
          <p:cNvPicPr/>
          <p:nvPr/>
        </p:nvPicPr>
        <p:blipFill>
          <a:blip r:embed="rId3"/>
          <a:stretch/>
        </p:blipFill>
        <p:spPr>
          <a:xfrm>
            <a:off x="1962360" y="1371600"/>
            <a:ext cx="5979960" cy="47714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7" name="PlaceHolder 2"/>
          <p:cNvSpPr>
            <a:spLocks noGrp="1"/>
          </p:cNvSpPr>
          <p:nvPr>
            <p:ph type="subTitle"/>
          </p:nvPr>
        </p:nvSpPr>
        <p:spPr>
          <a:xfrm>
            <a:off x="1066680" y="1371600"/>
            <a:ext cx="7771680" cy="4771440"/>
          </a:xfrm>
          <a:prstGeom prst="rect">
            <a:avLst/>
          </a:prstGeom>
        </p:spPr>
        <p:txBody>
          <a:bodyPr lIns="0" rIns="0" tIns="0" bIns="0" anchor="ctr"/>
          <a:p>
            <a:pPr algn="ctr"/>
            <a:endParaRPr b="0" lang="es-ES"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9" name="PlaceHolder 2"/>
          <p:cNvSpPr>
            <a:spLocks noGrp="1"/>
          </p:cNvSpPr>
          <p:nvPr>
            <p:ph type="body"/>
          </p:nvPr>
        </p:nvSpPr>
        <p:spPr>
          <a:xfrm>
            <a:off x="1066680" y="1371600"/>
            <a:ext cx="7771680" cy="477144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11" name="PlaceHolder 2"/>
          <p:cNvSpPr>
            <a:spLocks noGrp="1"/>
          </p:cNvSpPr>
          <p:nvPr>
            <p:ph type="body"/>
          </p:nvPr>
        </p:nvSpPr>
        <p:spPr>
          <a:xfrm>
            <a:off x="1066680" y="1371600"/>
            <a:ext cx="3792240" cy="477144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12" name="PlaceHolder 3"/>
          <p:cNvSpPr>
            <a:spLocks noGrp="1"/>
          </p:cNvSpPr>
          <p:nvPr>
            <p:ph type="body"/>
          </p:nvPr>
        </p:nvSpPr>
        <p:spPr>
          <a:xfrm>
            <a:off x="5049000" y="1371600"/>
            <a:ext cx="3792240" cy="477144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066680" y="380880"/>
            <a:ext cx="7771680" cy="3177000"/>
          </a:xfrm>
          <a:prstGeom prst="rect">
            <a:avLst/>
          </a:prstGeom>
        </p:spPr>
        <p:txBody>
          <a:bodyPr lIns="0" rIns="0" tIns="0" bIns="0" anchor="ctr"/>
          <a:p>
            <a:pPr algn="ctr"/>
            <a:endParaRPr b="0" lang="es-E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1066680" y="137160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1066680" y="386424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5049000" y="1371600"/>
            <a:ext cx="3792240" cy="477144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1066680" y="1371600"/>
            <a:ext cx="3792240" cy="477144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5049000" y="137160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5049000" y="386424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066680" y="380880"/>
            <a:ext cx="7771680" cy="685080"/>
          </a:xfrm>
          <a:prstGeom prst="rect">
            <a:avLst/>
          </a:prstGeom>
        </p:spPr>
        <p:txBody>
          <a:bodyPr lIns="0" rIns="0" tIns="0" bIns="0" anchor="ctr"/>
          <a:p>
            <a:pPr algn="ctr"/>
            <a:endParaRPr b="0" lang="es-E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1066680" y="137160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5049000" y="1371600"/>
            <a:ext cx="379224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
        <p:nvSpPr>
          <p:cNvPr id="26" name="PlaceHolder 4"/>
          <p:cNvSpPr>
            <a:spLocks noGrp="1"/>
          </p:cNvSpPr>
          <p:nvPr>
            <p:ph type="body"/>
          </p:nvPr>
        </p:nvSpPr>
        <p:spPr>
          <a:xfrm>
            <a:off x="1066680" y="3864240"/>
            <a:ext cx="7771680" cy="2275920"/>
          </a:xfrm>
          <a:prstGeom prst="rect">
            <a:avLst/>
          </a:prstGeom>
        </p:spPr>
        <p:txBody>
          <a:bodyPr lIns="0" rIns="0" tIns="0" bIns="0"/>
          <a:p>
            <a:endParaRPr b="0" lang="es-E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slideLayout" Target="../slideLayouts/slideLayout1.xml"/><Relationship Id="rId7" Type="http://schemas.openxmlformats.org/officeDocument/2006/relationships/slideLayout" Target="../slideLayouts/slideLayout2.xml"/><Relationship Id="rId8" Type="http://schemas.openxmlformats.org/officeDocument/2006/relationships/slideLayout" Target="../slideLayouts/slideLayout3.xml"/><Relationship Id="rId9" Type="http://schemas.openxmlformats.org/officeDocument/2006/relationships/slideLayout" Target="../slideLayouts/slideLayout4.xml"/><Relationship Id="rId10" Type="http://schemas.openxmlformats.org/officeDocument/2006/relationships/slideLayout" Target="../slideLayouts/slideLayout5.xml"/><Relationship Id="rId11" Type="http://schemas.openxmlformats.org/officeDocument/2006/relationships/slideLayout" Target="../slideLayouts/slideLayout6.xml"/><Relationship Id="rId12" Type="http://schemas.openxmlformats.org/officeDocument/2006/relationships/slideLayout" Target="../slideLayouts/slideLayout7.xml"/><Relationship Id="rId13" Type="http://schemas.openxmlformats.org/officeDocument/2006/relationships/slideLayout" Target="../slideLayouts/slideLayout8.xml"/><Relationship Id="rId14" Type="http://schemas.openxmlformats.org/officeDocument/2006/relationships/slideLayout" Target="../slideLayouts/slideLayout9.xml"/><Relationship Id="rId15" Type="http://schemas.openxmlformats.org/officeDocument/2006/relationships/slideLayout" Target="../slideLayouts/slideLayout10.xml"/><Relationship Id="rId16" Type="http://schemas.openxmlformats.org/officeDocument/2006/relationships/slideLayout" Target="../slideLayouts/slideLayout11.xml"/><Relationship Id="rId17"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a:blip r:embed="rId2"/>
          <a:tile/>
        </a:blipFill>
      </p:bgPr>
    </p:bg>
    <p:spTree>
      <p:nvGrpSpPr>
        <p:cNvPr id="1" name=""/>
        <p:cNvGrpSpPr/>
        <p:nvPr/>
      </p:nvGrpSpPr>
      <p:grpSpPr>
        <a:xfrm>
          <a:off x="0" y="0"/>
          <a:ext cx="0" cy="0"/>
          <a:chOff x="0" y="0"/>
          <a:chExt cx="0" cy="0"/>
        </a:xfrm>
      </p:grpSpPr>
      <p:pic>
        <p:nvPicPr>
          <p:cNvPr id="0" name="Picture 11" descr=""/>
          <p:cNvPicPr/>
          <p:nvPr/>
        </p:nvPicPr>
        <p:blipFill>
          <a:blip r:embed="rId3"/>
          <a:stretch/>
        </p:blipFill>
        <p:spPr>
          <a:xfrm>
            <a:off x="0" y="0"/>
            <a:ext cx="9143280" cy="6857280"/>
          </a:xfrm>
          <a:prstGeom prst="rect">
            <a:avLst/>
          </a:prstGeom>
          <a:ln w="12600">
            <a:noFill/>
          </a:ln>
        </p:spPr>
      </p:pic>
      <p:pic>
        <p:nvPicPr>
          <p:cNvPr id="1" name="Picture 4" descr=""/>
          <p:cNvPicPr/>
          <p:nvPr/>
        </p:nvPicPr>
        <p:blipFill>
          <a:blip r:embed="rId4"/>
          <a:srcRect l="0" t="38529" r="0" b="11965"/>
          <a:stretch/>
        </p:blipFill>
        <p:spPr>
          <a:xfrm>
            <a:off x="0" y="0"/>
            <a:ext cx="1010520" cy="3857040"/>
          </a:xfrm>
          <a:prstGeom prst="rect">
            <a:avLst/>
          </a:prstGeom>
          <a:ln w="12600">
            <a:noFill/>
          </a:ln>
        </p:spPr>
      </p:pic>
      <p:pic>
        <p:nvPicPr>
          <p:cNvPr id="2" name="Picture 4" descr=""/>
          <p:cNvPicPr/>
          <p:nvPr/>
        </p:nvPicPr>
        <p:blipFill>
          <a:blip r:embed="rId5"/>
          <a:srcRect l="0" t="38529" r="0" b="0"/>
          <a:stretch/>
        </p:blipFill>
        <p:spPr>
          <a:xfrm>
            <a:off x="0" y="2068560"/>
            <a:ext cx="1010520" cy="4788720"/>
          </a:xfrm>
          <a:prstGeom prst="rect">
            <a:avLst/>
          </a:prstGeom>
          <a:ln w="12600">
            <a:noFill/>
          </a:ln>
        </p:spPr>
      </p:pic>
      <p:sp>
        <p:nvSpPr>
          <p:cNvPr id="3" name="CustomShape 1"/>
          <p:cNvSpPr/>
          <p:nvPr/>
        </p:nvSpPr>
        <p:spPr>
          <a:xfrm rot="16200000">
            <a:off x="-2167920" y="2820240"/>
            <a:ext cx="5608440" cy="517680"/>
          </a:xfrm>
          <a:prstGeom prst="rect">
            <a:avLst/>
          </a:prstGeom>
          <a:noFill/>
          <a:ln w="12600">
            <a:noFill/>
          </a:ln>
        </p:spPr>
        <p:style>
          <a:lnRef idx="0"/>
          <a:fillRef idx="0"/>
          <a:effectRef idx="0"/>
          <a:fontRef idx="minor"/>
        </p:style>
        <p:txBody>
          <a:bodyPr lIns="45720" rIns="45720" tIns="45000" bIns="45000" anchor="b"/>
          <a:p>
            <a:pPr algn="r">
              <a:lnSpc>
                <a:spcPct val="100000"/>
              </a:lnSpc>
            </a:pPr>
            <a:r>
              <a:rPr b="1" lang="es-ES" sz="1400" spc="-1" strike="noStrike">
                <a:solidFill>
                  <a:srgbClr val="ffffff"/>
                </a:solidFill>
                <a:uFill>
                  <a:solidFill>
                    <a:srgbClr val="ffffff"/>
                  </a:solidFill>
                </a:uFill>
                <a:latin typeface="Eras Demi ITC"/>
                <a:ea typeface="Eras Demi ITC"/>
              </a:rPr>
              <a:t>Delegación Territorial de Empleo, Formación, Trabajo Autónomo, y Economía, Conocimiento, Empresas y Universidad en Málaga</a:t>
            </a:r>
            <a:endParaRPr b="0" lang="es-ES" sz="1800" spc="-1" strike="noStrike">
              <a:solidFill>
                <a:srgbClr val="000000"/>
              </a:solidFill>
              <a:uFill>
                <a:solidFill>
                  <a:srgbClr val="ffffff"/>
                </a:solidFill>
              </a:uFill>
              <a:latin typeface="Arial"/>
            </a:endParaRPr>
          </a:p>
        </p:txBody>
      </p:sp>
      <p:sp>
        <p:nvSpPr>
          <p:cNvPr id="4" name="PlaceHolder 2"/>
          <p:cNvSpPr>
            <a:spLocks noGrp="1"/>
          </p:cNvSpPr>
          <p:nvPr>
            <p:ph type="title"/>
          </p:nvPr>
        </p:nvSpPr>
        <p:spPr>
          <a:xfrm>
            <a:off x="1066680" y="380880"/>
            <a:ext cx="7771680" cy="685080"/>
          </a:xfrm>
          <a:prstGeom prst="rect">
            <a:avLst/>
          </a:prstGeom>
        </p:spPr>
        <p:txBody>
          <a:bodyPr lIns="0" rIns="0" tIns="0" bIns="0" anchor="ctr"/>
          <a:p>
            <a:r>
              <a:rPr b="0" lang="es-ES" sz="1800" spc="-1" strike="noStrike">
                <a:solidFill>
                  <a:srgbClr val="000000"/>
                </a:solidFill>
                <a:uFill>
                  <a:solidFill>
                    <a:srgbClr val="ffffff"/>
                  </a:solidFill>
                </a:uFill>
                <a:latin typeface="Arial"/>
              </a:rPr>
              <a:t>Pulse para editar el formato del texto de título</a:t>
            </a:r>
            <a:endParaRPr b="0" lang="es-ES" sz="1800" spc="-1" strike="noStrike">
              <a:solidFill>
                <a:srgbClr val="000000"/>
              </a:solidFill>
              <a:uFill>
                <a:solidFill>
                  <a:srgbClr val="ffffff"/>
                </a:solidFill>
              </a:uFill>
              <a:latin typeface="Arial"/>
            </a:endParaRPr>
          </a:p>
        </p:txBody>
      </p:sp>
      <p:sp>
        <p:nvSpPr>
          <p:cNvPr id="5" name="PlaceHolder 3"/>
          <p:cNvSpPr>
            <a:spLocks noGrp="1"/>
          </p:cNvSpPr>
          <p:nvPr>
            <p:ph type="body"/>
          </p:nvPr>
        </p:nvSpPr>
        <p:spPr>
          <a:xfrm>
            <a:off x="1066680" y="1371600"/>
            <a:ext cx="7771680" cy="4771440"/>
          </a:xfrm>
          <a:prstGeom prst="rect">
            <a:avLst/>
          </a:prstGeom>
        </p:spPr>
        <p:txBody>
          <a:bodyPr lIns="0" rIns="0" tIns="0" bIns="0" anchor="ctr"/>
          <a:p>
            <a:pPr marL="432000" indent="-324000">
              <a:spcBef>
                <a:spcPts val="1417"/>
              </a:spcBef>
              <a:buClr>
                <a:srgbClr val="000000"/>
              </a:buClr>
              <a:buSzPct val="45000"/>
              <a:buFont typeface="Wingdings" charset="2"/>
              <a:buChar char=""/>
            </a:pPr>
            <a:r>
              <a:rPr b="0" lang="es-ES" sz="1800" spc="-1" strike="noStrike">
                <a:solidFill>
                  <a:srgbClr val="000000"/>
                </a:solidFill>
                <a:uFill>
                  <a:solidFill>
                    <a:srgbClr val="ffffff"/>
                  </a:solidFill>
                </a:uFill>
                <a:latin typeface="Arial"/>
              </a:rPr>
              <a:t>Pulse para editar el formato de esquema del texto</a:t>
            </a:r>
            <a:endParaRPr b="0" lang="es-ES" sz="1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s-ES" sz="1800" spc="-1" strike="noStrike">
                <a:solidFill>
                  <a:srgbClr val="000000"/>
                </a:solidFill>
                <a:uFill>
                  <a:solidFill>
                    <a:srgbClr val="ffffff"/>
                  </a:solidFill>
                </a:uFill>
                <a:latin typeface="Arial"/>
              </a:rPr>
              <a:t>Segundo nivel del esquema</a:t>
            </a:r>
            <a:endParaRPr b="0" lang="es-ES" sz="1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s-ES" sz="1800" spc="-1" strike="noStrike">
                <a:solidFill>
                  <a:srgbClr val="000000"/>
                </a:solidFill>
                <a:uFill>
                  <a:solidFill>
                    <a:srgbClr val="ffffff"/>
                  </a:solidFill>
                </a:uFill>
                <a:latin typeface="Arial"/>
              </a:rPr>
              <a:t>Tercer nivel del esquema</a:t>
            </a:r>
            <a:endParaRPr b="0" lang="es-ES" sz="18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s-ES" sz="1800" spc="-1" strike="noStrike">
                <a:solidFill>
                  <a:srgbClr val="000000"/>
                </a:solidFill>
                <a:uFill>
                  <a:solidFill>
                    <a:srgbClr val="ffffff"/>
                  </a:solidFill>
                </a:uFill>
                <a:latin typeface="Arial"/>
              </a:rPr>
              <a:t>Cuarto nivel del esquema</a:t>
            </a:r>
            <a:endParaRPr b="0" lang="es-ES" sz="18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s-ES" sz="1800" spc="-1" strike="noStrike">
                <a:solidFill>
                  <a:srgbClr val="000000"/>
                </a:solidFill>
                <a:uFill>
                  <a:solidFill>
                    <a:srgbClr val="ffffff"/>
                  </a:solidFill>
                </a:uFill>
                <a:latin typeface="Arial"/>
              </a:rPr>
              <a:t>Quinto nivel del esquema</a:t>
            </a:r>
            <a:endParaRPr b="0" lang="es-ES" sz="18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s-ES" sz="1800" spc="-1" strike="noStrike">
                <a:solidFill>
                  <a:srgbClr val="000000"/>
                </a:solidFill>
                <a:uFill>
                  <a:solidFill>
                    <a:srgbClr val="ffffff"/>
                  </a:solidFill>
                </a:uFill>
                <a:latin typeface="Arial"/>
              </a:rPr>
              <a:t>Sexto nivel del esquema</a:t>
            </a:r>
            <a:endParaRPr b="0" lang="es-ES" sz="18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s-ES" sz="1800" spc="-1" strike="noStrike">
                <a:solidFill>
                  <a:srgbClr val="000000"/>
                </a:solidFill>
                <a:uFill>
                  <a:solidFill>
                    <a:srgbClr val="ffffff"/>
                  </a:solidFill>
                </a:uFill>
                <a:latin typeface="Arial"/>
              </a:rPr>
              <a:t>Séptimo nivel del esquema</a:t>
            </a:r>
            <a:endParaRPr b="0" lang="es-E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 id="2147483660" r:id="rId17"/>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CustomShape 1"/>
          <p:cNvSpPr/>
          <p:nvPr/>
        </p:nvSpPr>
        <p:spPr>
          <a:xfrm>
            <a:off x="8255160" y="6248520"/>
            <a:ext cx="202320" cy="288000"/>
          </a:xfrm>
          <a:prstGeom prst="rect">
            <a:avLst/>
          </a:prstGeom>
          <a:noFill/>
          <a:ln w="12600">
            <a:noFill/>
          </a:ln>
        </p:spPr>
        <p:style>
          <a:lnRef idx="0"/>
          <a:fillRef idx="0"/>
          <a:effectRef idx="0"/>
          <a:fontRef idx="minor"/>
        </p:style>
      </p:sp>
      <p:sp>
        <p:nvSpPr>
          <p:cNvPr id="46" name="CustomShape 2"/>
          <p:cNvSpPr/>
          <p:nvPr/>
        </p:nvSpPr>
        <p:spPr>
          <a:xfrm>
            <a:off x="1548000" y="1989000"/>
            <a:ext cx="7198560" cy="105012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1" lang="es-ES" sz="2100" spc="-1" strike="noStrike">
                <a:solidFill>
                  <a:srgbClr val="00664d"/>
                </a:solidFill>
                <a:uFill>
                  <a:solidFill>
                    <a:srgbClr val="ffffff"/>
                  </a:solidFill>
                </a:uFill>
                <a:latin typeface="Arial"/>
                <a:ea typeface="Arial"/>
              </a:rPr>
              <a:t>CENTRO DE PREVENCIÓN DE RIESGOS LABORALES.</a:t>
            </a:r>
            <a:r>
              <a:rPr b="0" lang="es-ES" sz="1800" spc="-1" strike="noStrike">
                <a:solidFill>
                  <a:srgbClr val="00664d"/>
                </a:solidFill>
                <a:uFill>
                  <a:solidFill>
                    <a:srgbClr val="ffffff"/>
                  </a:solidFill>
                </a:uFill>
                <a:latin typeface="Arial"/>
                <a:ea typeface="Arial"/>
              </a:rPr>
              <a:t>
</a:t>
            </a:r>
            <a:r>
              <a:rPr b="1" lang="es-ES" sz="2100" spc="-1" strike="noStrike">
                <a:solidFill>
                  <a:srgbClr val="00664d"/>
                </a:solidFill>
                <a:uFill>
                  <a:solidFill>
                    <a:srgbClr val="ffffff"/>
                  </a:solidFill>
                </a:uFill>
                <a:latin typeface="Arial"/>
                <a:ea typeface="Arial"/>
              </a:rPr>
              <a:t>SUBVENCIONES PRL ANDALUCÍA.</a:t>
            </a:r>
            <a:endParaRPr b="0" lang="es-ES"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200" spc="-1" strike="noStrike">
                <a:solidFill>
                  <a:srgbClr val="00664d"/>
                </a:solidFill>
                <a:uFill>
                  <a:solidFill>
                    <a:srgbClr val="ffffff"/>
                  </a:solidFill>
                </a:uFill>
                <a:latin typeface="Arial"/>
                <a:ea typeface="Arial"/>
              </a:rPr>
              <a:t>Cuantías.</a:t>
            </a:r>
            <a:endParaRPr b="0" lang="es-ES" sz="1800" spc="-1" strike="noStrike">
              <a:solidFill>
                <a:srgbClr val="000000"/>
              </a:solidFill>
              <a:uFill>
                <a:solidFill>
                  <a:srgbClr val="ffffff"/>
                </a:solidFill>
              </a:uFill>
              <a:latin typeface="Arial"/>
            </a:endParaRPr>
          </a:p>
        </p:txBody>
      </p:sp>
      <p:sp>
        <p:nvSpPr>
          <p:cNvPr id="72"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Porcentaje máximo: 75%.</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Cuantías máximas:</a:t>
            </a:r>
            <a:endParaRPr b="0" lang="es-ES" sz="1800" spc="-1" strike="noStrike">
              <a:solidFill>
                <a:srgbClr val="000000"/>
              </a:solidFill>
              <a:uFill>
                <a:solidFill>
                  <a:srgbClr val="ffffff"/>
                </a:solidFill>
              </a:uFill>
              <a:latin typeface="Arial"/>
            </a:endParaRPr>
          </a:p>
          <a:p>
            <a:pPr lvl="1" marL="743040" indent="-285120" algn="just">
              <a:lnSpc>
                <a:spcPct val="100000"/>
              </a:lnSpc>
              <a:spcBef>
                <a:spcPts val="601"/>
              </a:spcBef>
              <a:buClr>
                <a:srgbClr val="00664d"/>
              </a:buClr>
              <a:buFont typeface="Symbol"/>
              <a:buChar char=""/>
            </a:pPr>
            <a:r>
              <a:rPr b="0" lang="es-ES" sz="2800" spc="-1" strike="noStrike">
                <a:solidFill>
                  <a:srgbClr val="00664d"/>
                </a:solidFill>
                <a:uFill>
                  <a:solidFill>
                    <a:srgbClr val="ffffff"/>
                  </a:solidFill>
                </a:uFill>
                <a:latin typeface="Arial"/>
                <a:ea typeface="Arial"/>
              </a:rPr>
              <a:t>M1: 15.000,00 €</a:t>
            </a:r>
            <a:endParaRPr b="0" lang="es-ES" sz="1800" spc="-1" strike="noStrike">
              <a:solidFill>
                <a:srgbClr val="000000"/>
              </a:solidFill>
              <a:uFill>
                <a:solidFill>
                  <a:srgbClr val="ffffff"/>
                </a:solidFill>
              </a:uFill>
              <a:latin typeface="Arial"/>
            </a:endParaRPr>
          </a:p>
          <a:p>
            <a:pPr lvl="1" marL="743040" indent="-285120" algn="just">
              <a:lnSpc>
                <a:spcPct val="100000"/>
              </a:lnSpc>
              <a:spcBef>
                <a:spcPts val="601"/>
              </a:spcBef>
              <a:buClr>
                <a:srgbClr val="00664d"/>
              </a:buClr>
              <a:buFont typeface="Symbol"/>
              <a:buChar char=""/>
            </a:pPr>
            <a:r>
              <a:rPr b="0" lang="es-ES" sz="2800" spc="-1" strike="noStrike">
                <a:solidFill>
                  <a:srgbClr val="00664d"/>
                </a:solidFill>
                <a:uFill>
                  <a:solidFill>
                    <a:srgbClr val="ffffff"/>
                  </a:solidFill>
                </a:uFill>
                <a:latin typeface="Arial"/>
                <a:ea typeface="Arial"/>
              </a:rPr>
              <a:t>M2: 12.000,00 €</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Cuantías mínimas:</a:t>
            </a:r>
            <a:endParaRPr b="0" lang="es-ES" sz="1800" spc="-1" strike="noStrike">
              <a:solidFill>
                <a:srgbClr val="000000"/>
              </a:solidFill>
              <a:uFill>
                <a:solidFill>
                  <a:srgbClr val="ffffff"/>
                </a:solidFill>
              </a:uFill>
              <a:latin typeface="Arial"/>
            </a:endParaRPr>
          </a:p>
          <a:p>
            <a:pPr lvl="1" marL="743040" indent="-285120" algn="just">
              <a:lnSpc>
                <a:spcPct val="100000"/>
              </a:lnSpc>
              <a:spcBef>
                <a:spcPts val="601"/>
              </a:spcBef>
              <a:buClr>
                <a:srgbClr val="00664d"/>
              </a:buClr>
              <a:buFont typeface="Symbol"/>
              <a:buChar char=""/>
            </a:pPr>
            <a:r>
              <a:rPr b="0" lang="es-ES" sz="2800" spc="-1" strike="noStrike">
                <a:solidFill>
                  <a:srgbClr val="00664d"/>
                </a:solidFill>
                <a:uFill>
                  <a:solidFill>
                    <a:srgbClr val="ffffff"/>
                  </a:solidFill>
                </a:uFill>
                <a:latin typeface="Arial"/>
                <a:ea typeface="Arial"/>
              </a:rPr>
              <a:t>M1: 1.500,00 €</a:t>
            </a:r>
            <a:endParaRPr b="0" lang="es-ES" sz="1800" spc="-1" strike="noStrike">
              <a:solidFill>
                <a:srgbClr val="000000"/>
              </a:solidFill>
              <a:uFill>
                <a:solidFill>
                  <a:srgbClr val="ffffff"/>
                </a:solidFill>
              </a:uFill>
              <a:latin typeface="Arial"/>
            </a:endParaRPr>
          </a:p>
          <a:p>
            <a:pPr lvl="1" marL="743040" indent="-285120" algn="just">
              <a:lnSpc>
                <a:spcPct val="100000"/>
              </a:lnSpc>
              <a:spcBef>
                <a:spcPts val="601"/>
              </a:spcBef>
              <a:buClr>
                <a:srgbClr val="00664d"/>
              </a:buClr>
              <a:buFont typeface="Symbol"/>
              <a:buChar char=""/>
            </a:pPr>
            <a:r>
              <a:rPr b="0" lang="es-ES" sz="2800" spc="-1" strike="noStrike">
                <a:solidFill>
                  <a:srgbClr val="00664d"/>
                </a:solidFill>
                <a:uFill>
                  <a:solidFill>
                    <a:srgbClr val="ffffff"/>
                  </a:solidFill>
                </a:uFill>
                <a:latin typeface="Arial"/>
                <a:ea typeface="Arial"/>
              </a:rPr>
              <a:t>M2: 1.200,00 €.</a:t>
            </a:r>
            <a:endParaRPr b="0" lang="es-ES" sz="1800" spc="-1" strike="noStrike">
              <a:solidFill>
                <a:srgbClr val="000000"/>
              </a:solidFill>
              <a:uFill>
                <a:solidFill>
                  <a:srgbClr val="ffffff"/>
                </a:solidFill>
              </a:uFill>
              <a:latin typeface="Arial"/>
            </a:endParaRPr>
          </a:p>
        </p:txBody>
      </p:sp>
      <p:sp>
        <p:nvSpPr>
          <p:cNvPr id="73" name="CustomShape 3"/>
          <p:cNvSpPr/>
          <p:nvPr/>
        </p:nvSpPr>
        <p:spPr>
          <a:xfrm>
            <a:off x="8169480" y="6248520"/>
            <a:ext cx="288000" cy="288000"/>
          </a:xfrm>
          <a:prstGeom prst="rect">
            <a:avLst/>
          </a:prstGeom>
          <a:noFill/>
          <a:ln w="12600">
            <a:noFill/>
          </a:ln>
        </p:spPr>
        <p:style>
          <a:lnRef idx="0"/>
          <a:fillRef idx="0"/>
          <a:effectRef idx="0"/>
          <a:fontRef idx="minor"/>
        </p:style>
      </p:sp>
    </p:spTree>
  </p:cSld>
  <p:transition spd="med">
    <p:dissolve/>
  </p:transition>
  <p:timing>
    <p:tnLst>
      <p:par>
        <p:cTn id="338" dur="indefinite" restart="never" nodeType="tmRoot">
          <p:childTnLst>
            <p:seq>
              <p:cTn id="339" dur="indefinite" nodeType="mainSeq">
                <p:childTnLst>
                  <p:par>
                    <p:cTn id="340" fill="hold">
                      <p:stCondLst>
                        <p:cond delay="0"/>
                      </p:stCondLst>
                      <p:childTnLst>
                        <p:par>
                          <p:cTn id="341" fill="hold">
                            <p:stCondLst>
                              <p:cond delay="0"/>
                            </p:stCondLst>
                            <p:childTnLst>
                              <p:par>
                                <p:cTn id="342" nodeType="afterEffect" fill="hold" presetClass="entr" presetID="23" presetSubtype="16">
                                  <p:stCondLst>
                                    <p:cond delay="0"/>
                                  </p:stCondLst>
                                  <p:childTnLst>
                                    <p:set>
                                      <p:cBhvr>
                                        <p:cTn id="343" fill="hold"/>
                                        <p:tgtEl>
                                          <p:spTgt spid="71"/>
                                        </p:tgtEl>
                                        <p:attrNameLst>
                                          <p:attrName>style.visibility</p:attrName>
                                        </p:attrNameLst>
                                      </p:cBhvr>
                                      <p:to>
                                        <p:strVal val="visible"/>
                                      </p:to>
                                    </p:set>
                                    <p:anim calcmode="lin" valueType="str">
                                      <p:cBhvr additive="repl">
                                        <p:cTn id="344" dur="1000" fill="hold"/>
                                        <p:tgtEl>
                                          <p:spTgt spid="71"/>
                                        </p:tgtEl>
                                      </p:cBhvr>
                                      <p:tavLst>
                                        <p:tav tm="100000">
                                          <p:val>
                                            <p:strVal val="width"/>
                                          </p:val>
                                        </p:tav>
                                      </p:tavLst>
                                    </p:anim>
                                    <p:anim calcmode="lin" valueType="str">
                                      <p:cBhvr additive="repl">
                                        <p:cTn id="345" dur="1000" fill="hold"/>
                                        <p:tgtEl>
                                          <p:spTgt spid="71"/>
                                        </p:tgtEl>
                                      </p:cBhvr>
                                      <p:tavLst>
                                        <p:tav tm="100000">
                                          <p:val>
                                            <p:strVal val="height"/>
                                          </p:val>
                                        </p:tav>
                                      </p:tavLst>
                                    </p:anim>
                                  </p:childTnLst>
                                </p:cTn>
                              </p:par>
                            </p:childTnLst>
                          </p:cTn>
                        </p:par>
                      </p:childTnLst>
                    </p:cTn>
                  </p:par>
                  <p:par>
                    <p:cTn id="346" fill="hold">
                      <p:stCondLst>
                        <p:cond delay="indefinite"/>
                      </p:stCondLst>
                      <p:childTnLst>
                        <p:par>
                          <p:cTn id="347" fill="hold">
                            <p:stCondLst>
                              <p:cond delay="0"/>
                            </p:stCondLst>
                            <p:childTnLst>
                              <p:par>
                                <p:cTn id="348" nodeType="clickEffect" fill="hold" presetClass="entr" presetID="23" presetSubtype="16">
                                  <p:stCondLst>
                                    <p:cond delay="0"/>
                                  </p:stCondLst>
                                  <p:childTnLst>
                                    <p:set>
                                      <p:cBhvr>
                                        <p:cTn id="349" fill="hold"/>
                                        <p:tgtEl>
                                          <p:spTgt spid="72"/>
                                        </p:tgtEl>
                                        <p:attrNameLst>
                                          <p:attrName>style.visibility</p:attrName>
                                        </p:attrNameLst>
                                      </p:cBhvr>
                                      <p:to>
                                        <p:strVal val="visible"/>
                                      </p:to>
                                    </p:set>
                                    <p:anim calcmode="lin" valueType="str">
                                      <p:cBhvr additive="repl">
                                        <p:cTn id="350" dur="1000" fill="hold"/>
                                        <p:tgtEl>
                                          <p:spTgt spid="72"/>
                                        </p:tgtEl>
                                      </p:cBhvr>
                                      <p:tavLst>
                                        <p:tav tm="100000">
                                          <p:val>
                                            <p:strVal val="width"/>
                                          </p:val>
                                        </p:tav>
                                      </p:tavLst>
                                    </p:anim>
                                    <p:anim calcmode="lin" valueType="str">
                                      <p:cBhvr additive="repl">
                                        <p:cTn id="351" dur="1000" fill="hold"/>
                                        <p:tgtEl>
                                          <p:spTgt spid="72"/>
                                        </p:tgtEl>
                                      </p:cBhvr>
                                      <p:tavLst>
                                        <p:tav tm="100000">
                                          <p:val>
                                            <p:strVal val="height"/>
                                          </p:val>
                                        </p:tav>
                                      </p:tavLst>
                                    </p:anim>
                                  </p:childTnLst>
                                </p:cTn>
                              </p:par>
                              <p:par>
                                <p:cTn id="352" nodeType="withEffect" fill="hold" presetClass="entr" presetID="23" presetSubtype="16">
                                  <p:stCondLst>
                                    <p:cond delay="0"/>
                                  </p:stCondLst>
                                  <p:childTnLst>
                                    <p:set>
                                      <p:cBhvr>
                                        <p:cTn id="353" fill="hold"/>
                                        <p:tgtEl>
                                          <p:spTgt spid="72">
                                            <p:txEl>
                                              <p:pRg st="0" end="24"/>
                                            </p:txEl>
                                          </p:spTgt>
                                        </p:tgtEl>
                                        <p:attrNameLst>
                                          <p:attrName>style.visibility</p:attrName>
                                        </p:attrNameLst>
                                      </p:cBhvr>
                                      <p:to>
                                        <p:strVal val="visible"/>
                                      </p:to>
                                    </p:set>
                                    <p:anim calcmode="lin" valueType="str">
                                      <p:cBhvr additive="repl">
                                        <p:cTn id="354" dur="1000" fill="hold"/>
                                        <p:tgtEl>
                                          <p:spTgt spid="72">
                                            <p:txEl>
                                              <p:pRg st="0" end="24"/>
                                            </p:txEl>
                                          </p:spTgt>
                                        </p:tgtEl>
                                      </p:cBhvr>
                                      <p:tavLst>
                                        <p:tav tm="100000">
                                          <p:val>
                                            <p:strVal val="width"/>
                                          </p:val>
                                        </p:tav>
                                      </p:tavLst>
                                    </p:anim>
                                    <p:anim calcmode="lin" valueType="str">
                                      <p:cBhvr additive="repl">
                                        <p:cTn id="355" dur="1000" fill="hold"/>
                                        <p:tgtEl>
                                          <p:spTgt spid="72">
                                            <p:txEl>
                                              <p:pRg st="0" end="24"/>
                                            </p:txEl>
                                          </p:spTgt>
                                        </p:tgtEl>
                                      </p:cBhvr>
                                      <p:tavLst>
                                        <p:tav tm="100000">
                                          <p:val>
                                            <p:strVal val="height"/>
                                          </p:val>
                                        </p:tav>
                                      </p:tavLst>
                                    </p:anim>
                                  </p:childTnLst>
                                </p:cTn>
                              </p:par>
                            </p:childTnLst>
                          </p:cTn>
                        </p:par>
                        <p:par>
                          <p:cTn id="356" fill="hold">
                            <p:stCondLst>
                              <p:cond delay="1000"/>
                            </p:stCondLst>
                            <p:childTnLst>
                              <p:par>
                                <p:cTn id="357" nodeType="afterEffect" fill="hold" presetClass="entr" presetID="23" presetSubtype="16">
                                  <p:stCondLst>
                                    <p:cond delay="0"/>
                                  </p:stCondLst>
                                  <p:childTnLst>
                                    <p:set>
                                      <p:cBhvr>
                                        <p:cTn id="358" fill="hold"/>
                                        <p:tgtEl>
                                          <p:spTgt spid="72">
                                            <p:txEl>
                                              <p:pRg st="123" end="123"/>
                                            </p:txEl>
                                          </p:spTgt>
                                        </p:tgtEl>
                                        <p:attrNameLst>
                                          <p:attrName>style.visibility</p:attrName>
                                        </p:attrNameLst>
                                      </p:cBhvr>
                                      <p:to>
                                        <p:strVal val="visible"/>
                                      </p:to>
                                    </p:set>
                                    <p:anim calcmode="lin" valueType="str">
                                      <p:cBhvr additive="repl">
                                        <p:cTn id="359" dur="1000" fill="hold"/>
                                        <p:tgtEl>
                                          <p:spTgt spid="72">
                                            <p:txEl>
                                              <p:pRg st="123" end="123"/>
                                            </p:txEl>
                                          </p:spTgt>
                                        </p:tgtEl>
                                      </p:cBhvr>
                                      <p:tavLst>
                                        <p:tav tm="100000">
                                          <p:val>
                                            <p:strVal val="width"/>
                                          </p:val>
                                        </p:tav>
                                      </p:tavLst>
                                    </p:anim>
                                    <p:anim calcmode="lin" valueType="str">
                                      <p:cBhvr additive="repl">
                                        <p:cTn id="360" dur="1000" fill="hold"/>
                                        <p:tgtEl>
                                          <p:spTgt spid="72">
                                            <p:txEl>
                                              <p:pRg st="123" end="123"/>
                                            </p:txEl>
                                          </p:spTgt>
                                        </p:tgtEl>
                                      </p:cBhvr>
                                      <p:tavLst>
                                        <p:tav tm="100000">
                                          <p:val>
                                            <p:strVal val="height"/>
                                          </p:val>
                                        </p:tav>
                                      </p:tavLst>
                                    </p:anim>
                                  </p:childTnLst>
                                </p:cTn>
                              </p:par>
                            </p:childTnLst>
                          </p:cTn>
                        </p:par>
                      </p:childTnLst>
                    </p:cTn>
                  </p:par>
                  <p:par>
                    <p:cTn id="361" fill="hold">
                      <p:stCondLst>
                        <p:cond delay="indefinite"/>
                      </p:stCondLst>
                      <p:childTnLst>
                        <p:par>
                          <p:cTn id="362" fill="hold">
                            <p:stCondLst>
                              <p:cond delay="0"/>
                            </p:stCondLst>
                            <p:childTnLst>
                              <p:par>
                                <p:cTn id="363" nodeType="clickEffect" fill="hold" presetClass="entr" presetID="23" presetSubtype="16">
                                  <p:stCondLst>
                                    <p:cond delay="0"/>
                                  </p:stCondLst>
                                  <p:childTnLst>
                                    <p:set>
                                      <p:cBhvr>
                                        <p:cTn id="364" fill="hold"/>
                                        <p:tgtEl>
                                          <p:spTgt spid="72">
                                            <p:txEl>
                                              <p:pRg st="123" end="123"/>
                                            </p:txEl>
                                          </p:spTgt>
                                        </p:tgtEl>
                                        <p:attrNameLst>
                                          <p:attrName>style.visibility</p:attrName>
                                        </p:attrNameLst>
                                      </p:cBhvr>
                                      <p:to>
                                        <p:strVal val="visible"/>
                                      </p:to>
                                    </p:set>
                                    <p:anim calcmode="lin" valueType="str">
                                      <p:cBhvr additive="repl">
                                        <p:cTn id="365" dur="1000" fill="hold"/>
                                        <p:tgtEl>
                                          <p:spTgt spid="72">
                                            <p:txEl>
                                              <p:pRg st="123" end="123"/>
                                            </p:txEl>
                                          </p:spTgt>
                                        </p:tgtEl>
                                      </p:cBhvr>
                                      <p:tavLst>
                                        <p:tav tm="100000">
                                          <p:val>
                                            <p:strVal val="width"/>
                                          </p:val>
                                        </p:tav>
                                      </p:tavLst>
                                    </p:anim>
                                    <p:anim calcmode="lin" valueType="str">
                                      <p:cBhvr additive="repl">
                                        <p:cTn id="366" dur="1000" fill="hold"/>
                                        <p:tgtEl>
                                          <p:spTgt spid="72">
                                            <p:txEl>
                                              <p:pRg st="123" end="123"/>
                                            </p:txEl>
                                          </p:spTgt>
                                        </p:tgtEl>
                                      </p:cBhvr>
                                      <p:tavLst>
                                        <p:tav tm="100000">
                                          <p:val>
                                            <p:strVal val="height"/>
                                          </p:val>
                                        </p:tav>
                                      </p:tavLst>
                                    </p:anim>
                                  </p:childTnLst>
                                </p:cTn>
                              </p:par>
                            </p:childTnLst>
                          </p:cTn>
                        </p:par>
                        <p:par>
                          <p:cTn id="367" fill="hold">
                            <p:stCondLst>
                              <p:cond delay="1000"/>
                            </p:stCondLst>
                            <p:childTnLst>
                              <p:par>
                                <p:cTn id="368" nodeType="afterEffect" fill="hold" presetClass="entr" presetID="23" presetSubtype="16">
                                  <p:stCondLst>
                                    <p:cond delay="0"/>
                                  </p:stCondLst>
                                  <p:childTnLst>
                                    <p:set>
                                      <p:cBhvr>
                                        <p:cTn id="369" fill="hold"/>
                                        <p:tgtEl>
                                          <p:spTgt spid="72">
                                            <p:txEl>
                                              <p:pRg st="123" end="123"/>
                                            </p:txEl>
                                          </p:spTgt>
                                        </p:tgtEl>
                                        <p:attrNameLst>
                                          <p:attrName>style.visibility</p:attrName>
                                        </p:attrNameLst>
                                      </p:cBhvr>
                                      <p:to>
                                        <p:strVal val="visible"/>
                                      </p:to>
                                    </p:set>
                                    <p:anim calcmode="lin" valueType="str">
                                      <p:cBhvr additive="repl">
                                        <p:cTn id="370" dur="1000" fill="hold"/>
                                        <p:tgtEl>
                                          <p:spTgt spid="72">
                                            <p:txEl>
                                              <p:pRg st="123" end="123"/>
                                            </p:txEl>
                                          </p:spTgt>
                                        </p:tgtEl>
                                      </p:cBhvr>
                                      <p:tavLst>
                                        <p:tav tm="100000">
                                          <p:val>
                                            <p:strVal val="width"/>
                                          </p:val>
                                        </p:tav>
                                      </p:tavLst>
                                    </p:anim>
                                    <p:anim calcmode="lin" valueType="str">
                                      <p:cBhvr additive="repl">
                                        <p:cTn id="371" dur="1000" fill="hold"/>
                                        <p:tgtEl>
                                          <p:spTgt spid="72">
                                            <p:txEl>
                                              <p:pRg st="123" end="123"/>
                                            </p:txEl>
                                          </p:spTgt>
                                        </p:tgtEl>
                                      </p:cBhvr>
                                      <p:tavLst>
                                        <p:tav tm="100000">
                                          <p:val>
                                            <p:strVal val="height"/>
                                          </p:val>
                                        </p:tav>
                                      </p:tavLst>
                                    </p:anim>
                                  </p:childTnLst>
                                </p:cTn>
                              </p:par>
                            </p:childTnLst>
                          </p:cTn>
                        </p:par>
                        <p:par>
                          <p:cTn id="372" fill="hold">
                            <p:stCondLst>
                              <p:cond delay="2000"/>
                            </p:stCondLst>
                            <p:childTnLst>
                              <p:par>
                                <p:cTn id="373" nodeType="afterEffect" fill="hold" presetClass="entr" presetID="23" presetSubtype="16">
                                  <p:stCondLst>
                                    <p:cond delay="0"/>
                                  </p:stCondLst>
                                  <p:childTnLst>
                                    <p:set>
                                      <p:cBhvr>
                                        <p:cTn id="374" fill="hold"/>
                                        <p:tgtEl>
                                          <p:spTgt spid="72">
                                            <p:txEl>
                                              <p:pRg st="123" end="123"/>
                                            </p:txEl>
                                          </p:spTgt>
                                        </p:tgtEl>
                                        <p:attrNameLst>
                                          <p:attrName>style.visibility</p:attrName>
                                        </p:attrNameLst>
                                      </p:cBhvr>
                                      <p:to>
                                        <p:strVal val="visible"/>
                                      </p:to>
                                    </p:set>
                                    <p:anim calcmode="lin" valueType="str">
                                      <p:cBhvr additive="repl">
                                        <p:cTn id="375" dur="1000" fill="hold"/>
                                        <p:tgtEl>
                                          <p:spTgt spid="72">
                                            <p:txEl>
                                              <p:pRg st="123" end="123"/>
                                            </p:txEl>
                                          </p:spTgt>
                                        </p:tgtEl>
                                      </p:cBhvr>
                                      <p:tavLst>
                                        <p:tav tm="100000">
                                          <p:val>
                                            <p:strVal val="width"/>
                                          </p:val>
                                        </p:tav>
                                      </p:tavLst>
                                    </p:anim>
                                    <p:anim calcmode="lin" valueType="str">
                                      <p:cBhvr additive="repl">
                                        <p:cTn id="376" dur="1000" fill="hold"/>
                                        <p:tgtEl>
                                          <p:spTgt spid="72">
                                            <p:txEl>
                                              <p:pRg st="123" end="123"/>
                                            </p:txEl>
                                          </p:spTgt>
                                        </p:tgtEl>
                                      </p:cBhvr>
                                      <p:tavLst>
                                        <p:tav tm="100000">
                                          <p:val>
                                            <p:strVal val="height"/>
                                          </p:val>
                                        </p:tav>
                                      </p:tavLst>
                                    </p:anim>
                                  </p:childTnLst>
                                </p:cTn>
                              </p:par>
                            </p:childTnLst>
                          </p:cTn>
                        </p:par>
                        <p:par>
                          <p:cTn id="377" fill="hold">
                            <p:stCondLst>
                              <p:cond delay="3000"/>
                            </p:stCondLst>
                            <p:childTnLst>
                              <p:par>
                                <p:cTn id="378" nodeType="afterEffect" fill="hold" presetClass="entr" presetID="23" presetSubtype="16">
                                  <p:stCondLst>
                                    <p:cond delay="1000"/>
                                  </p:stCondLst>
                                  <p:childTnLst>
                                    <p:set>
                                      <p:cBhvr>
                                        <p:cTn id="379" fill="hold"/>
                                        <p:tgtEl>
                                          <p:spTgt spid="72">
                                            <p:txEl>
                                              <p:pRg st="123" end="123"/>
                                            </p:txEl>
                                          </p:spTgt>
                                        </p:tgtEl>
                                        <p:attrNameLst>
                                          <p:attrName>style.visibility</p:attrName>
                                        </p:attrNameLst>
                                      </p:cBhvr>
                                      <p:to>
                                        <p:strVal val="visible"/>
                                      </p:to>
                                    </p:set>
                                    <p:anim calcmode="lin" valueType="str">
                                      <p:cBhvr additive="repl">
                                        <p:cTn id="380" dur="1000" fill="hold"/>
                                        <p:tgtEl>
                                          <p:spTgt spid="72">
                                            <p:txEl>
                                              <p:pRg st="123" end="123"/>
                                            </p:txEl>
                                          </p:spTgt>
                                        </p:tgtEl>
                                      </p:cBhvr>
                                      <p:tavLst>
                                        <p:tav tm="100000">
                                          <p:val>
                                            <p:strVal val="width"/>
                                          </p:val>
                                        </p:tav>
                                      </p:tavLst>
                                    </p:anim>
                                    <p:anim calcmode="lin" valueType="str">
                                      <p:cBhvr additive="repl">
                                        <p:cTn id="381" dur="1000" fill="hold"/>
                                        <p:tgtEl>
                                          <p:spTgt spid="72">
                                            <p:txEl>
                                              <p:pRg st="123" end="123"/>
                                            </p:txEl>
                                          </p:spTgt>
                                        </p:tgtEl>
                                      </p:cBhvr>
                                      <p:tavLst>
                                        <p:tav tm="100000">
                                          <p:val>
                                            <p:strVal val="height"/>
                                          </p:val>
                                        </p:tav>
                                      </p:tavLst>
                                    </p:anim>
                                  </p:childTnLst>
                                </p:cTn>
                              </p:par>
                            </p:childTnLst>
                          </p:cTn>
                        </p:par>
                        <p:par>
                          <p:cTn id="382" fill="hold">
                            <p:stCondLst>
                              <p:cond delay="5000"/>
                            </p:stCondLst>
                            <p:childTnLst>
                              <p:par>
                                <p:cTn id="383" nodeType="afterEffect" fill="hold" presetClass="entr" presetID="23" presetSubtype="16">
                                  <p:stCondLst>
                                    <p:cond delay="1000"/>
                                  </p:stCondLst>
                                  <p:childTnLst>
                                    <p:set>
                                      <p:cBhvr>
                                        <p:cTn id="384" fill="hold"/>
                                        <p:tgtEl>
                                          <p:spTgt spid="72">
                                            <p:txEl>
                                              <p:pRg st="123" end="123"/>
                                            </p:txEl>
                                          </p:spTgt>
                                        </p:tgtEl>
                                        <p:attrNameLst>
                                          <p:attrName>style.visibility</p:attrName>
                                        </p:attrNameLst>
                                      </p:cBhvr>
                                      <p:to>
                                        <p:strVal val="visible"/>
                                      </p:to>
                                    </p:set>
                                    <p:anim calcmode="lin" valueType="str">
                                      <p:cBhvr additive="repl">
                                        <p:cTn id="385" dur="1000" fill="hold"/>
                                        <p:tgtEl>
                                          <p:spTgt spid="72">
                                            <p:txEl>
                                              <p:pRg st="123" end="123"/>
                                            </p:txEl>
                                          </p:spTgt>
                                        </p:tgtEl>
                                      </p:cBhvr>
                                      <p:tavLst>
                                        <p:tav tm="100000">
                                          <p:val>
                                            <p:strVal val="width"/>
                                          </p:val>
                                        </p:tav>
                                      </p:tavLst>
                                    </p:anim>
                                    <p:anim calcmode="lin" valueType="str">
                                      <p:cBhvr additive="repl">
                                        <p:cTn id="386" dur="1000" fill="hold"/>
                                        <p:tgtEl>
                                          <p:spTgt spid="72">
                                            <p:txEl>
                                              <p:pRg st="123" end="123"/>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3000" spc="-1" strike="noStrike">
                <a:solidFill>
                  <a:srgbClr val="00664d"/>
                </a:solidFill>
                <a:uFill>
                  <a:solidFill>
                    <a:srgbClr val="ffffff"/>
                  </a:solidFill>
                </a:uFill>
                <a:latin typeface="Arial"/>
                <a:ea typeface="Arial"/>
              </a:rPr>
              <a:t>Centros de Prevención de Riesgos Laborales </a:t>
            </a:r>
            <a:endParaRPr b="0" lang="es-ES" sz="1800" spc="-1" strike="noStrike">
              <a:solidFill>
                <a:srgbClr val="000000"/>
              </a:solidFill>
              <a:uFill>
                <a:solidFill>
                  <a:srgbClr val="ffffff"/>
                </a:solidFill>
              </a:uFill>
              <a:latin typeface="Arial"/>
            </a:endParaRPr>
          </a:p>
        </p:txBody>
      </p:sp>
      <p:sp>
        <p:nvSpPr>
          <p:cNvPr id="48"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25800" indent="-3250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Órganos técnicos especializados de la Administración Laboral Andaluza.</a:t>
            </a:r>
            <a:endParaRPr b="0" lang="es-ES" sz="1800" spc="-1" strike="noStrike">
              <a:solidFill>
                <a:srgbClr val="000000"/>
              </a:solidFill>
              <a:uFill>
                <a:solidFill>
                  <a:srgbClr val="ffffff"/>
                </a:solidFill>
              </a:uFill>
              <a:latin typeface="Arial"/>
            </a:endParaRPr>
          </a:p>
          <a:p>
            <a:pPr algn="just">
              <a:lnSpc>
                <a:spcPct val="100000"/>
              </a:lnSpc>
            </a:pPr>
            <a:endParaRPr b="0" lang="es-ES" sz="1800" spc="-1" strike="noStrike">
              <a:solidFill>
                <a:srgbClr val="000000"/>
              </a:solidFill>
              <a:uFill>
                <a:solidFill>
                  <a:srgbClr val="ffffff"/>
                </a:solidFill>
              </a:uFill>
              <a:latin typeface="Arial"/>
            </a:endParaRPr>
          </a:p>
          <a:p>
            <a:pPr marL="325800" indent="-3250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Seguimiento de las condiciones de seguridad y salud de los trabajadores/as.</a:t>
            </a:r>
            <a:endParaRPr b="0" lang="es-ES" sz="1800" spc="-1" strike="noStrike">
              <a:solidFill>
                <a:srgbClr val="000000"/>
              </a:solidFill>
              <a:uFill>
                <a:solidFill>
                  <a:srgbClr val="ffffff"/>
                </a:solidFill>
              </a:uFill>
              <a:latin typeface="Arial"/>
            </a:endParaRPr>
          </a:p>
          <a:p>
            <a:pPr algn="just">
              <a:lnSpc>
                <a:spcPct val="100000"/>
              </a:lnSpc>
              <a:spcBef>
                <a:spcPts val="700"/>
              </a:spcBef>
            </a:pPr>
            <a:endParaRPr b="0" lang="es-ES" sz="1800" spc="-1" strike="noStrike">
              <a:solidFill>
                <a:srgbClr val="000000"/>
              </a:solidFill>
              <a:uFill>
                <a:solidFill>
                  <a:srgbClr val="ffffff"/>
                </a:solidFill>
              </a:uFill>
              <a:latin typeface="Arial"/>
            </a:endParaRPr>
          </a:p>
          <a:p>
            <a:pPr lvl="1" marL="759960" indent="-3250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Promoción de la prevención.</a:t>
            </a:r>
            <a:endParaRPr b="0" lang="es-ES" sz="1800" spc="-1" strike="noStrike">
              <a:solidFill>
                <a:srgbClr val="000000"/>
              </a:solidFill>
              <a:uFill>
                <a:solidFill>
                  <a:srgbClr val="ffffff"/>
                </a:solidFill>
              </a:uFill>
              <a:latin typeface="Arial"/>
            </a:endParaRPr>
          </a:p>
          <a:p>
            <a:pPr lvl="1" marL="759960" indent="-3250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Asesoramiento técnico.</a:t>
            </a:r>
            <a:endParaRPr b="0" lang="es-ES" sz="1800" spc="-1" strike="noStrike">
              <a:solidFill>
                <a:srgbClr val="000000"/>
              </a:solidFill>
              <a:uFill>
                <a:solidFill>
                  <a:srgbClr val="ffffff"/>
                </a:solidFill>
              </a:uFill>
              <a:latin typeface="Arial"/>
            </a:endParaRPr>
          </a:p>
          <a:p>
            <a:pPr algn="just">
              <a:lnSpc>
                <a:spcPct val="100000"/>
              </a:lnSpc>
            </a:pPr>
            <a:endParaRPr b="0" lang="es-ES" sz="1800" spc="-1" strike="noStrike">
              <a:solidFill>
                <a:srgbClr val="000000"/>
              </a:solidFill>
              <a:uFill>
                <a:solidFill>
                  <a:srgbClr val="ffffff"/>
                </a:solidFill>
              </a:uFill>
              <a:latin typeface="Arial"/>
            </a:endParaRPr>
          </a:p>
          <a:p>
            <a:pPr marL="325800" indent="-3250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Colaboración en la vigilancia y control con la Inspección Técnica de Trabajo y Seguridad Social.</a:t>
            </a:r>
            <a:endParaRPr b="0" lang="es-ES" sz="1800" spc="-1" strike="noStrike">
              <a:solidFill>
                <a:srgbClr val="000000"/>
              </a:solidFill>
              <a:uFill>
                <a:solidFill>
                  <a:srgbClr val="ffffff"/>
                </a:solidFill>
              </a:uFill>
              <a:latin typeface="Arial"/>
            </a:endParaRPr>
          </a:p>
        </p:txBody>
      </p:sp>
      <p:sp>
        <p:nvSpPr>
          <p:cNvPr id="49" name="CustomShape 3"/>
          <p:cNvSpPr/>
          <p:nvPr/>
        </p:nvSpPr>
        <p:spPr>
          <a:xfrm>
            <a:off x="8255160" y="6248520"/>
            <a:ext cx="202320" cy="288000"/>
          </a:xfrm>
          <a:prstGeom prst="rect">
            <a:avLst/>
          </a:prstGeom>
          <a:noFill/>
          <a:ln w="12600">
            <a:noFill/>
          </a:ln>
        </p:spPr>
        <p:style>
          <a:lnRef idx="0"/>
          <a:fillRef idx="0"/>
          <a:effectRef idx="0"/>
          <a:fontRef idx="minor"/>
        </p:style>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000" spc="-1" strike="noStrike">
                <a:solidFill>
                  <a:srgbClr val="00664d"/>
                </a:solidFill>
                <a:uFill>
                  <a:solidFill>
                    <a:srgbClr val="ffffff"/>
                  </a:solidFill>
                </a:uFill>
                <a:latin typeface="Arial"/>
                <a:ea typeface="Arial"/>
              </a:rPr>
              <a:t>Incentivos: BOJA 18/06/18</a:t>
            </a:r>
            <a:endParaRPr b="0" lang="es-ES" sz="1800" spc="-1" strike="noStrike">
              <a:solidFill>
                <a:srgbClr val="000000"/>
              </a:solidFill>
              <a:uFill>
                <a:solidFill>
                  <a:srgbClr val="ffffff"/>
                </a:solidFill>
              </a:uFill>
              <a:latin typeface="Arial"/>
            </a:endParaRPr>
          </a:p>
        </p:txBody>
      </p:sp>
      <p:sp>
        <p:nvSpPr>
          <p:cNvPr id="51"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Orden de 13 de junio de 2018, por la que se aprueban las bases reguladoras de la concesión de subvenciones a microempresas, pequeñas y medianas empresas (PYME) de la Comunidad Autónoma de Andalucía para el desarrollo de proyectos de prevención de riesgos laborales, en régimen de concurrencia competitiva.</a:t>
            </a:r>
            <a:endParaRPr b="0" lang="es-ES" sz="1800" spc="-1" strike="noStrike">
              <a:solidFill>
                <a:srgbClr val="000000"/>
              </a:solidFill>
              <a:uFill>
                <a:solidFill>
                  <a:srgbClr val="ffffff"/>
                </a:solidFill>
              </a:uFill>
              <a:latin typeface="Arial"/>
            </a:endParaRPr>
          </a:p>
        </p:txBody>
      </p:sp>
      <p:sp>
        <p:nvSpPr>
          <p:cNvPr id="52" name="CustomShape 3"/>
          <p:cNvSpPr/>
          <p:nvPr/>
        </p:nvSpPr>
        <p:spPr>
          <a:xfrm>
            <a:off x="8255160" y="6248520"/>
            <a:ext cx="202320" cy="288000"/>
          </a:xfrm>
          <a:prstGeom prst="rect">
            <a:avLst/>
          </a:prstGeom>
          <a:noFill/>
          <a:ln w="12600">
            <a:noFill/>
          </a:ln>
        </p:spPr>
        <p:style>
          <a:lnRef idx="0"/>
          <a:fillRef idx="0"/>
          <a:effectRef idx="0"/>
          <a:fontRef idx="minor"/>
        </p:style>
      </p:sp>
    </p:spTree>
  </p:cSld>
  <p:timing>
    <p:tnLst>
      <p:par>
        <p:cTn id="5" dur="indefinite" restart="never" nodeType="tmRoot">
          <p:childTnLst>
            <p:seq>
              <p:cTn id="6" dur="indefinite" nodeType="mainSeq">
                <p:childTnLst>
                  <p:par>
                    <p:cTn id="7" fill="hold">
                      <p:stCondLst>
                        <p:cond delay="0"/>
                      </p:stCondLst>
                      <p:childTnLst>
                        <p:par>
                          <p:cTn id="8" fill="hold">
                            <p:stCondLst>
                              <p:cond delay="0"/>
                            </p:stCondLst>
                            <p:childTnLst>
                              <p:par>
                                <p:cTn id="9" nodeType="afterEffect" fill="hold" presetClass="entr" presetID="23" presetSubtype="16">
                                  <p:stCondLst>
                                    <p:cond delay="0"/>
                                  </p:stCondLst>
                                  <p:childTnLst>
                                    <p:set>
                                      <p:cBhvr>
                                        <p:cTn id="10" fill="hold"/>
                                        <p:tgtEl>
                                          <p:spTgt spid="50"/>
                                        </p:tgtEl>
                                        <p:attrNameLst>
                                          <p:attrName>style.visibility</p:attrName>
                                        </p:attrNameLst>
                                      </p:cBhvr>
                                      <p:to>
                                        <p:strVal val="visible"/>
                                      </p:to>
                                    </p:set>
                                    <p:anim calcmode="lin" valueType="str">
                                      <p:cBhvr additive="repl">
                                        <p:cTn id="11" dur="1000" fill="hold"/>
                                        <p:tgtEl>
                                          <p:spTgt spid="50"/>
                                        </p:tgtEl>
                                      </p:cBhvr>
                                      <p:tavLst>
                                        <p:tav tm="100000">
                                          <p:val>
                                            <p:strVal val="width"/>
                                          </p:val>
                                        </p:tav>
                                      </p:tavLst>
                                    </p:anim>
                                    <p:anim calcmode="lin" valueType="str">
                                      <p:cBhvr additive="repl">
                                        <p:cTn id="12" dur="1000" fill="hold"/>
                                        <p:tgtEl>
                                          <p:spTgt spid="50"/>
                                        </p:tgtEl>
                                      </p:cBhvr>
                                      <p:tavLst>
                                        <p:tav tm="100000">
                                          <p:val>
                                            <p:strVal val="height"/>
                                          </p:val>
                                        </p:tav>
                                      </p:tavLst>
                                    </p:anim>
                                  </p:childTnLst>
                                </p:cTn>
                              </p:par>
                            </p:childTnLst>
                          </p:cTn>
                        </p:par>
                      </p:childTnLst>
                    </p:cTn>
                  </p:par>
                  <p:par>
                    <p:cTn id="13" fill="hold">
                      <p:stCondLst>
                        <p:cond delay="indefinite"/>
                      </p:stCondLst>
                      <p:childTnLst>
                        <p:par>
                          <p:cTn id="14" fill="hold">
                            <p:stCondLst>
                              <p:cond delay="0"/>
                            </p:stCondLst>
                            <p:childTnLst>
                              <p:par>
                                <p:cTn id="15" nodeType="clickEffect" fill="hold" presetClass="entr" presetID="23" presetSubtype="16">
                                  <p:stCondLst>
                                    <p:cond delay="0"/>
                                  </p:stCondLst>
                                  <p:childTnLst>
                                    <p:set>
                                      <p:cBhvr>
                                        <p:cTn id="16" fill="hold"/>
                                        <p:tgtEl>
                                          <p:spTgt spid="51"/>
                                        </p:tgtEl>
                                        <p:attrNameLst>
                                          <p:attrName>style.visibility</p:attrName>
                                        </p:attrNameLst>
                                      </p:cBhvr>
                                      <p:to>
                                        <p:strVal val="visible"/>
                                      </p:to>
                                    </p:set>
                                    <p:anim calcmode="lin" valueType="str">
                                      <p:cBhvr additive="repl">
                                        <p:cTn id="17" dur="1000" fill="hold"/>
                                        <p:tgtEl>
                                          <p:spTgt spid="51"/>
                                        </p:tgtEl>
                                      </p:cBhvr>
                                      <p:tavLst>
                                        <p:tav tm="100000">
                                          <p:val>
                                            <p:strVal val="width"/>
                                          </p:val>
                                        </p:tav>
                                      </p:tavLst>
                                    </p:anim>
                                    <p:anim calcmode="lin" valueType="str">
                                      <p:cBhvr additive="repl">
                                        <p:cTn id="18" dur="1000" fill="hold"/>
                                        <p:tgtEl>
                                          <p:spTgt spid="51"/>
                                        </p:tgtEl>
                                      </p:cBhvr>
                                      <p:tavLst>
                                        <p:tav tm="100000">
                                          <p:val>
                                            <p:strVal val="height"/>
                                          </p:val>
                                        </p:tav>
                                      </p:tavLst>
                                    </p:anim>
                                  </p:childTnLst>
                                </p:cTn>
                              </p:par>
                              <p:par>
                                <p:cTn id="19" nodeType="withEffect" fill="hold" presetClass="entr" presetID="23" presetSubtype="16">
                                  <p:stCondLst>
                                    <p:cond delay="0"/>
                                  </p:stCondLst>
                                  <p:childTnLst>
                                    <p:set>
                                      <p:cBhvr>
                                        <p:cTn id="20" fill="hold"/>
                                        <p:tgtEl>
                                          <p:spTgt spid="51">
                                            <p:txEl>
                                              <p:pRg st="0" end="306"/>
                                            </p:txEl>
                                          </p:spTgt>
                                        </p:tgtEl>
                                        <p:attrNameLst>
                                          <p:attrName>style.visibility</p:attrName>
                                        </p:attrNameLst>
                                      </p:cBhvr>
                                      <p:to>
                                        <p:strVal val="visible"/>
                                      </p:to>
                                    </p:set>
                                    <p:anim calcmode="lin" valueType="str">
                                      <p:cBhvr additive="repl">
                                        <p:cTn id="21" dur="1000" fill="hold"/>
                                        <p:tgtEl>
                                          <p:spTgt spid="51">
                                            <p:txEl>
                                              <p:pRg st="0" end="306"/>
                                            </p:txEl>
                                          </p:spTgt>
                                        </p:tgtEl>
                                      </p:cBhvr>
                                      <p:tavLst>
                                        <p:tav tm="100000">
                                          <p:val>
                                            <p:strVal val="width"/>
                                          </p:val>
                                        </p:tav>
                                      </p:tavLst>
                                    </p:anim>
                                    <p:anim calcmode="lin" valueType="str">
                                      <p:cBhvr additive="repl">
                                        <p:cTn id="22" dur="1000" fill="hold"/>
                                        <p:tgtEl>
                                          <p:spTgt spid="51">
                                            <p:txEl>
                                              <p:pRg st="0" end="306"/>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200" spc="-1" strike="noStrike">
                <a:solidFill>
                  <a:srgbClr val="00664d"/>
                </a:solidFill>
                <a:uFill>
                  <a:solidFill>
                    <a:srgbClr val="ffffff"/>
                  </a:solidFill>
                </a:uFill>
                <a:latin typeface="Arial"/>
                <a:ea typeface="Arial"/>
              </a:rPr>
              <a:t>Objetos subvencionables</a:t>
            </a:r>
            <a:endParaRPr b="0" lang="es-ES" sz="1800" spc="-1" strike="noStrike">
              <a:solidFill>
                <a:srgbClr val="000000"/>
              </a:solidFill>
              <a:uFill>
                <a:solidFill>
                  <a:srgbClr val="ffffff"/>
                </a:solidFill>
              </a:uFill>
              <a:latin typeface="Arial"/>
            </a:endParaRPr>
          </a:p>
        </p:txBody>
      </p:sp>
      <p:sp>
        <p:nvSpPr>
          <p:cNvPr id="54"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Inversiones en equipos y maquinaria.</a:t>
            </a:r>
            <a:endParaRPr b="0" lang="es-ES" sz="1800" spc="-1" strike="noStrike">
              <a:solidFill>
                <a:srgbClr val="000000"/>
              </a:solidFill>
              <a:uFill>
                <a:solidFill>
                  <a:srgbClr val="ffffff"/>
                </a:solidFill>
              </a:uFill>
              <a:latin typeface="Arial"/>
            </a:endParaRPr>
          </a:p>
          <a:p>
            <a:pPr algn="just">
              <a:lnSpc>
                <a:spcPct val="100000"/>
              </a:lnSpc>
              <a:spcBef>
                <a:spcPts val="700"/>
              </a:spcBef>
            </a:pP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Gastos asistencia técnica de entidades especializadas en PRL.</a:t>
            </a:r>
            <a:endParaRPr b="0" lang="es-ES" sz="1800" spc="-1" strike="noStrike">
              <a:solidFill>
                <a:srgbClr val="000000"/>
              </a:solidFill>
              <a:uFill>
                <a:solidFill>
                  <a:srgbClr val="ffffff"/>
                </a:solidFill>
              </a:uFill>
              <a:latin typeface="Arial"/>
            </a:endParaRPr>
          </a:p>
          <a:p>
            <a:pPr algn="just">
              <a:lnSpc>
                <a:spcPct val="100000"/>
              </a:lnSpc>
              <a:spcBef>
                <a:spcPts val="700"/>
              </a:spcBef>
            </a:pP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Reducción de la siniestralidad.</a:t>
            </a:r>
            <a:endParaRPr b="0" lang="es-ES" sz="1800" spc="-1" strike="noStrike">
              <a:solidFill>
                <a:srgbClr val="000000"/>
              </a:solidFill>
              <a:uFill>
                <a:solidFill>
                  <a:srgbClr val="ffffff"/>
                </a:solidFill>
              </a:uFill>
              <a:latin typeface="Arial"/>
            </a:endParaRPr>
          </a:p>
          <a:p>
            <a:pPr algn="just">
              <a:lnSpc>
                <a:spcPct val="100000"/>
              </a:lnSpc>
              <a:spcBef>
                <a:spcPts val="700"/>
              </a:spcBef>
            </a:pP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Mejora SST.</a:t>
            </a:r>
            <a:endParaRPr b="0" lang="es-ES" sz="1800" spc="-1" strike="noStrike">
              <a:solidFill>
                <a:srgbClr val="000000"/>
              </a:solidFill>
              <a:uFill>
                <a:solidFill>
                  <a:srgbClr val="ffffff"/>
                </a:solidFill>
              </a:uFill>
              <a:latin typeface="Arial"/>
            </a:endParaRPr>
          </a:p>
          <a:p>
            <a:pPr algn="just">
              <a:lnSpc>
                <a:spcPct val="100000"/>
              </a:lnSpc>
              <a:spcBef>
                <a:spcPts val="700"/>
              </a:spcBef>
            </a:pP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Centros de trabajo de Andalucía. </a:t>
            </a:r>
            <a:endParaRPr b="0" lang="es-ES" sz="1800" spc="-1" strike="noStrike">
              <a:solidFill>
                <a:srgbClr val="000000"/>
              </a:solidFill>
              <a:uFill>
                <a:solidFill>
                  <a:srgbClr val="ffffff"/>
                </a:solidFill>
              </a:uFill>
              <a:latin typeface="Arial"/>
            </a:endParaRPr>
          </a:p>
        </p:txBody>
      </p:sp>
      <p:sp>
        <p:nvSpPr>
          <p:cNvPr id="55" name="CustomShape 3"/>
          <p:cNvSpPr/>
          <p:nvPr/>
        </p:nvSpPr>
        <p:spPr>
          <a:xfrm>
            <a:off x="8255160" y="6248520"/>
            <a:ext cx="202320" cy="288000"/>
          </a:xfrm>
          <a:prstGeom prst="rect">
            <a:avLst/>
          </a:prstGeom>
          <a:noFill/>
          <a:ln w="12600">
            <a:noFill/>
          </a:ln>
        </p:spPr>
        <p:style>
          <a:lnRef idx="0"/>
          <a:fillRef idx="0"/>
          <a:effectRef idx="0"/>
          <a:fontRef idx="minor"/>
        </p:style>
      </p:sp>
    </p:spTree>
  </p:cSld>
  <p:transition spd="med">
    <p:dissolve/>
  </p:transition>
  <p:timing>
    <p:tnLst>
      <p:par>
        <p:cTn id="23" dur="indefinite" restart="never" nodeType="tmRoot">
          <p:childTnLst>
            <p:seq>
              <p:cTn id="24" dur="indefinite" nodeType="mainSeq">
                <p:childTnLst>
                  <p:par>
                    <p:cTn id="25" fill="hold">
                      <p:stCondLst>
                        <p:cond delay="0"/>
                      </p:stCondLst>
                      <p:childTnLst>
                        <p:par>
                          <p:cTn id="26" fill="hold">
                            <p:stCondLst>
                              <p:cond delay="0"/>
                            </p:stCondLst>
                            <p:childTnLst>
                              <p:par>
                                <p:cTn id="27" nodeType="afterEffect" fill="hold" presetClass="entr" presetID="23" presetSubtype="16">
                                  <p:stCondLst>
                                    <p:cond delay="0"/>
                                  </p:stCondLst>
                                  <p:childTnLst>
                                    <p:set>
                                      <p:cBhvr>
                                        <p:cTn id="28" fill="hold"/>
                                        <p:tgtEl>
                                          <p:spTgt spid="53"/>
                                        </p:tgtEl>
                                        <p:attrNameLst>
                                          <p:attrName>style.visibility</p:attrName>
                                        </p:attrNameLst>
                                      </p:cBhvr>
                                      <p:to>
                                        <p:strVal val="visible"/>
                                      </p:to>
                                    </p:set>
                                    <p:anim calcmode="lin" valueType="str">
                                      <p:cBhvr additive="repl">
                                        <p:cTn id="29" dur="1000" fill="hold"/>
                                        <p:tgtEl>
                                          <p:spTgt spid="53"/>
                                        </p:tgtEl>
                                      </p:cBhvr>
                                      <p:tavLst>
                                        <p:tav tm="100000">
                                          <p:val>
                                            <p:strVal val="width"/>
                                          </p:val>
                                        </p:tav>
                                      </p:tavLst>
                                    </p:anim>
                                    <p:anim calcmode="lin" valueType="str">
                                      <p:cBhvr additive="repl">
                                        <p:cTn id="30" dur="1000" fill="hold"/>
                                        <p:tgtEl>
                                          <p:spTgt spid="53"/>
                                        </p:tgtEl>
                                      </p:cBhvr>
                                      <p:tavLst>
                                        <p:tav tm="100000">
                                          <p:val>
                                            <p:strVal val="height"/>
                                          </p:val>
                                        </p:tav>
                                      </p:tavLst>
                                    </p:anim>
                                  </p:childTnLst>
                                </p:cTn>
                              </p:par>
                            </p:childTnLst>
                          </p:cTn>
                        </p:par>
                      </p:childTnLst>
                    </p:cTn>
                  </p:par>
                  <p:par>
                    <p:cTn id="31" fill="hold">
                      <p:stCondLst>
                        <p:cond delay="indefinite"/>
                      </p:stCondLst>
                      <p:childTnLst>
                        <p:par>
                          <p:cTn id="32" fill="hold">
                            <p:stCondLst>
                              <p:cond delay="0"/>
                            </p:stCondLst>
                            <p:childTnLst>
                              <p:par>
                                <p:cTn id="33" nodeType="clickEffect" fill="hold" presetClass="entr" presetID="23" presetSubtype="16">
                                  <p:stCondLst>
                                    <p:cond delay="0"/>
                                  </p:stCondLst>
                                  <p:childTnLst>
                                    <p:set>
                                      <p:cBhvr>
                                        <p:cTn id="34" fill="hold"/>
                                        <p:tgtEl>
                                          <p:spTgt spid="54"/>
                                        </p:tgtEl>
                                        <p:attrNameLst>
                                          <p:attrName>style.visibility</p:attrName>
                                        </p:attrNameLst>
                                      </p:cBhvr>
                                      <p:to>
                                        <p:strVal val="visible"/>
                                      </p:to>
                                    </p:set>
                                    <p:anim calcmode="lin" valueType="str">
                                      <p:cBhvr additive="repl">
                                        <p:cTn id="35" dur="1000" fill="hold"/>
                                        <p:tgtEl>
                                          <p:spTgt spid="54"/>
                                        </p:tgtEl>
                                      </p:cBhvr>
                                      <p:tavLst>
                                        <p:tav tm="100000">
                                          <p:val>
                                            <p:strVal val="width"/>
                                          </p:val>
                                        </p:tav>
                                      </p:tavLst>
                                    </p:anim>
                                    <p:anim calcmode="lin" valueType="str">
                                      <p:cBhvr additive="repl">
                                        <p:cTn id="36" dur="1000" fill="hold"/>
                                        <p:tgtEl>
                                          <p:spTgt spid="54"/>
                                        </p:tgtEl>
                                      </p:cBhvr>
                                      <p:tavLst>
                                        <p:tav tm="100000">
                                          <p:val>
                                            <p:strVal val="height"/>
                                          </p:val>
                                        </p:tav>
                                      </p:tavLst>
                                    </p:anim>
                                  </p:childTnLst>
                                </p:cTn>
                              </p:par>
                              <p:par>
                                <p:cTn id="37" nodeType="withEffect" fill="hold" presetClass="entr" presetID="23" presetSubtype="16">
                                  <p:stCondLst>
                                    <p:cond delay="0"/>
                                  </p:stCondLst>
                                  <p:childTnLst>
                                    <p:set>
                                      <p:cBhvr>
                                        <p:cTn id="38" fill="hold"/>
                                        <p:tgtEl>
                                          <p:spTgt spid="54">
                                            <p:txEl>
                                              <p:pRg st="0" end="37"/>
                                            </p:txEl>
                                          </p:spTgt>
                                        </p:tgtEl>
                                        <p:attrNameLst>
                                          <p:attrName>style.visibility</p:attrName>
                                        </p:attrNameLst>
                                      </p:cBhvr>
                                      <p:to>
                                        <p:strVal val="visible"/>
                                      </p:to>
                                    </p:set>
                                    <p:anim calcmode="lin" valueType="str">
                                      <p:cBhvr additive="repl">
                                        <p:cTn id="39" dur="1000" fill="hold"/>
                                        <p:tgtEl>
                                          <p:spTgt spid="54">
                                            <p:txEl>
                                              <p:pRg st="0" end="37"/>
                                            </p:txEl>
                                          </p:spTgt>
                                        </p:tgtEl>
                                      </p:cBhvr>
                                      <p:tavLst>
                                        <p:tav tm="100000">
                                          <p:val>
                                            <p:strVal val="width"/>
                                          </p:val>
                                        </p:tav>
                                      </p:tavLst>
                                    </p:anim>
                                    <p:anim calcmode="lin" valueType="str">
                                      <p:cBhvr additive="repl">
                                        <p:cTn id="40" dur="1000" fill="hold"/>
                                        <p:tgtEl>
                                          <p:spTgt spid="54">
                                            <p:txEl>
                                              <p:pRg st="0" end="37"/>
                                            </p:txEl>
                                          </p:spTgt>
                                        </p:tgtEl>
                                      </p:cBhvr>
                                      <p:tavLst>
                                        <p:tav tm="100000">
                                          <p:val>
                                            <p:strVal val="height"/>
                                          </p:val>
                                        </p:tav>
                                      </p:tavLst>
                                    </p:anim>
                                  </p:childTnLst>
                                </p:cTn>
                              </p:par>
                            </p:childTnLst>
                          </p:cTn>
                        </p:par>
                        <p:par>
                          <p:cTn id="41" fill="hold">
                            <p:stCondLst>
                              <p:cond delay="1000"/>
                            </p:stCondLst>
                            <p:childTnLst>
                              <p:par>
                                <p:cTn id="42" nodeType="afterEffect" fill="hold" presetClass="entr" presetID="23" presetSubtype="16">
                                  <p:stCondLst>
                                    <p:cond delay="0"/>
                                  </p:stCondLst>
                                  <p:childTnLst>
                                    <p:set>
                                      <p:cBhvr>
                                        <p:cTn id="43" fill="hold"/>
                                        <p:tgtEl>
                                          <p:spTgt spid="54">
                                            <p:txEl>
                                              <p:pRg st="181" end="181"/>
                                            </p:txEl>
                                          </p:spTgt>
                                        </p:tgtEl>
                                        <p:attrNameLst>
                                          <p:attrName>style.visibility</p:attrName>
                                        </p:attrNameLst>
                                      </p:cBhvr>
                                      <p:to>
                                        <p:strVal val="visible"/>
                                      </p:to>
                                    </p:set>
                                    <p:anim calcmode="lin" valueType="str">
                                      <p:cBhvr additive="repl">
                                        <p:cTn id="44" dur="1000" fill="hold"/>
                                        <p:tgtEl>
                                          <p:spTgt spid="54">
                                            <p:txEl>
                                              <p:pRg st="181" end="181"/>
                                            </p:txEl>
                                          </p:spTgt>
                                        </p:tgtEl>
                                      </p:cBhvr>
                                      <p:tavLst>
                                        <p:tav tm="100000">
                                          <p:val>
                                            <p:strVal val="width"/>
                                          </p:val>
                                        </p:tav>
                                      </p:tavLst>
                                    </p:anim>
                                    <p:anim calcmode="lin" valueType="str">
                                      <p:cBhvr additive="repl">
                                        <p:cTn id="45" dur="1000" fill="hold"/>
                                        <p:tgtEl>
                                          <p:spTgt spid="54">
                                            <p:txEl>
                                              <p:pRg st="181" end="181"/>
                                            </p:txEl>
                                          </p:spTgt>
                                        </p:tgtEl>
                                      </p:cBhvr>
                                      <p:tavLst>
                                        <p:tav tm="100000">
                                          <p:val>
                                            <p:strVal val="height"/>
                                          </p:val>
                                        </p:tav>
                                      </p:tavLst>
                                    </p:anim>
                                  </p:childTnLst>
                                </p:cTn>
                              </p:par>
                            </p:childTnLst>
                          </p:cTn>
                        </p:par>
                      </p:childTnLst>
                    </p:cTn>
                  </p:par>
                  <p:par>
                    <p:cTn id="46" fill="hold">
                      <p:stCondLst>
                        <p:cond delay="indefinite"/>
                      </p:stCondLst>
                      <p:childTnLst>
                        <p:par>
                          <p:cTn id="47" fill="hold">
                            <p:stCondLst>
                              <p:cond delay="0"/>
                            </p:stCondLst>
                            <p:childTnLst>
                              <p:par>
                                <p:cTn id="48" nodeType="clickEffect" fill="hold" presetClass="entr" presetID="23" presetSubtype="16">
                                  <p:stCondLst>
                                    <p:cond delay="0"/>
                                  </p:stCondLst>
                                  <p:childTnLst>
                                    <p:set>
                                      <p:cBhvr>
                                        <p:cTn id="49" fill="hold"/>
                                        <p:tgtEl>
                                          <p:spTgt spid="54">
                                            <p:txEl>
                                              <p:pRg st="181" end="181"/>
                                            </p:txEl>
                                          </p:spTgt>
                                        </p:tgtEl>
                                        <p:attrNameLst>
                                          <p:attrName>style.visibility</p:attrName>
                                        </p:attrNameLst>
                                      </p:cBhvr>
                                      <p:to>
                                        <p:strVal val="visible"/>
                                      </p:to>
                                    </p:set>
                                    <p:anim calcmode="lin" valueType="str">
                                      <p:cBhvr additive="repl">
                                        <p:cTn id="50" dur="1000" fill="hold"/>
                                        <p:tgtEl>
                                          <p:spTgt spid="54">
                                            <p:txEl>
                                              <p:pRg st="181" end="181"/>
                                            </p:txEl>
                                          </p:spTgt>
                                        </p:tgtEl>
                                      </p:cBhvr>
                                      <p:tavLst>
                                        <p:tav tm="100000">
                                          <p:val>
                                            <p:strVal val="width"/>
                                          </p:val>
                                        </p:tav>
                                      </p:tavLst>
                                    </p:anim>
                                    <p:anim calcmode="lin" valueType="str">
                                      <p:cBhvr additive="repl">
                                        <p:cTn id="51" dur="1000" fill="hold"/>
                                        <p:tgtEl>
                                          <p:spTgt spid="54">
                                            <p:txEl>
                                              <p:pRg st="181" end="181"/>
                                            </p:txEl>
                                          </p:spTgt>
                                        </p:tgtEl>
                                      </p:cBhvr>
                                      <p:tavLst>
                                        <p:tav tm="100000">
                                          <p:val>
                                            <p:strVal val="height"/>
                                          </p:val>
                                        </p:tav>
                                      </p:tavLst>
                                    </p:anim>
                                  </p:childTnLst>
                                </p:cTn>
                              </p:par>
                            </p:childTnLst>
                          </p:cTn>
                        </p:par>
                        <p:par>
                          <p:cTn id="52" fill="hold">
                            <p:stCondLst>
                              <p:cond delay="1000"/>
                            </p:stCondLst>
                            <p:childTnLst>
                              <p:par>
                                <p:cTn id="53" nodeType="afterEffect" fill="hold" presetClass="entr" presetID="23" presetSubtype="16">
                                  <p:stCondLst>
                                    <p:cond delay="1000"/>
                                  </p:stCondLst>
                                  <p:childTnLst>
                                    <p:set>
                                      <p:cBhvr>
                                        <p:cTn id="54" fill="hold"/>
                                        <p:tgtEl>
                                          <p:spTgt spid="54">
                                            <p:txEl>
                                              <p:pRg st="181" end="181"/>
                                            </p:txEl>
                                          </p:spTgt>
                                        </p:tgtEl>
                                        <p:attrNameLst>
                                          <p:attrName>style.visibility</p:attrName>
                                        </p:attrNameLst>
                                      </p:cBhvr>
                                      <p:to>
                                        <p:strVal val="visible"/>
                                      </p:to>
                                    </p:set>
                                    <p:anim calcmode="lin" valueType="str">
                                      <p:cBhvr additive="repl">
                                        <p:cTn id="55" dur="1000" fill="hold"/>
                                        <p:tgtEl>
                                          <p:spTgt spid="54">
                                            <p:txEl>
                                              <p:pRg st="181" end="181"/>
                                            </p:txEl>
                                          </p:spTgt>
                                        </p:tgtEl>
                                      </p:cBhvr>
                                      <p:tavLst>
                                        <p:tav tm="100000">
                                          <p:val>
                                            <p:strVal val="width"/>
                                          </p:val>
                                        </p:tav>
                                      </p:tavLst>
                                    </p:anim>
                                    <p:anim calcmode="lin" valueType="str">
                                      <p:cBhvr additive="repl">
                                        <p:cTn id="56" dur="1000" fill="hold"/>
                                        <p:tgtEl>
                                          <p:spTgt spid="54">
                                            <p:txEl>
                                              <p:pRg st="181" end="181"/>
                                            </p:txEl>
                                          </p:spTgt>
                                        </p:tgtEl>
                                      </p:cBhvr>
                                      <p:tavLst>
                                        <p:tav tm="100000">
                                          <p:val>
                                            <p:strVal val="height"/>
                                          </p:val>
                                        </p:tav>
                                      </p:tavLst>
                                    </p:anim>
                                  </p:childTnLst>
                                </p:cTn>
                              </p:par>
                            </p:childTnLst>
                          </p:cTn>
                        </p:par>
                        <p:par>
                          <p:cTn id="57" fill="hold">
                            <p:stCondLst>
                              <p:cond delay="3000"/>
                            </p:stCondLst>
                            <p:childTnLst>
                              <p:par>
                                <p:cTn id="58" nodeType="afterEffect" fill="hold" presetClass="entr" presetID="23" presetSubtype="16">
                                  <p:stCondLst>
                                    <p:cond delay="1000"/>
                                  </p:stCondLst>
                                  <p:childTnLst>
                                    <p:set>
                                      <p:cBhvr>
                                        <p:cTn id="59" fill="hold"/>
                                        <p:tgtEl>
                                          <p:spTgt spid="54">
                                            <p:txEl>
                                              <p:pRg st="181" end="181"/>
                                            </p:txEl>
                                          </p:spTgt>
                                        </p:tgtEl>
                                        <p:attrNameLst>
                                          <p:attrName>style.visibility</p:attrName>
                                        </p:attrNameLst>
                                      </p:cBhvr>
                                      <p:to>
                                        <p:strVal val="visible"/>
                                      </p:to>
                                    </p:set>
                                    <p:anim calcmode="lin" valueType="str">
                                      <p:cBhvr additive="repl">
                                        <p:cTn id="60" dur="1000" fill="hold"/>
                                        <p:tgtEl>
                                          <p:spTgt spid="54">
                                            <p:txEl>
                                              <p:pRg st="181" end="181"/>
                                            </p:txEl>
                                          </p:spTgt>
                                        </p:tgtEl>
                                      </p:cBhvr>
                                      <p:tavLst>
                                        <p:tav tm="100000">
                                          <p:val>
                                            <p:strVal val="width"/>
                                          </p:val>
                                        </p:tav>
                                      </p:tavLst>
                                    </p:anim>
                                    <p:anim calcmode="lin" valueType="str">
                                      <p:cBhvr additive="repl">
                                        <p:cTn id="61" dur="1000" fill="hold"/>
                                        <p:tgtEl>
                                          <p:spTgt spid="54">
                                            <p:txEl>
                                              <p:pRg st="181" end="181"/>
                                            </p:txEl>
                                          </p:spTgt>
                                        </p:tgtEl>
                                      </p:cBhvr>
                                      <p:tavLst>
                                        <p:tav tm="100000">
                                          <p:val>
                                            <p:strVal val="height"/>
                                          </p:val>
                                        </p:tav>
                                      </p:tavLst>
                                    </p:anim>
                                  </p:childTnLst>
                                </p:cTn>
                              </p:par>
                            </p:childTnLst>
                          </p:cTn>
                        </p:par>
                        <p:par>
                          <p:cTn id="62" fill="hold">
                            <p:stCondLst>
                              <p:cond delay="5000"/>
                            </p:stCondLst>
                            <p:childTnLst>
                              <p:par>
                                <p:cTn id="63" nodeType="afterEffect" fill="hold" presetClass="entr" presetID="23" presetSubtype="16">
                                  <p:stCondLst>
                                    <p:cond delay="0"/>
                                  </p:stCondLst>
                                  <p:childTnLst>
                                    <p:set>
                                      <p:cBhvr>
                                        <p:cTn id="64" fill="hold"/>
                                        <p:tgtEl>
                                          <p:spTgt spid="54">
                                            <p:txEl>
                                              <p:pRg st="181" end="181"/>
                                            </p:txEl>
                                          </p:spTgt>
                                        </p:tgtEl>
                                        <p:attrNameLst>
                                          <p:attrName>style.visibility</p:attrName>
                                        </p:attrNameLst>
                                      </p:cBhvr>
                                      <p:to>
                                        <p:strVal val="visible"/>
                                      </p:to>
                                    </p:set>
                                    <p:anim calcmode="lin" valueType="str">
                                      <p:cBhvr additive="repl">
                                        <p:cTn id="65" dur="1000" fill="hold"/>
                                        <p:tgtEl>
                                          <p:spTgt spid="54">
                                            <p:txEl>
                                              <p:pRg st="181" end="181"/>
                                            </p:txEl>
                                          </p:spTgt>
                                        </p:tgtEl>
                                      </p:cBhvr>
                                      <p:tavLst>
                                        <p:tav tm="100000">
                                          <p:val>
                                            <p:strVal val="width"/>
                                          </p:val>
                                        </p:tav>
                                      </p:tavLst>
                                    </p:anim>
                                    <p:anim calcmode="lin" valueType="str">
                                      <p:cBhvr additive="repl">
                                        <p:cTn id="66" dur="1000" fill="hold"/>
                                        <p:tgtEl>
                                          <p:spTgt spid="54">
                                            <p:txEl>
                                              <p:pRg st="181" end="181"/>
                                            </p:txEl>
                                          </p:spTgt>
                                        </p:tgtEl>
                                      </p:cBhvr>
                                      <p:tavLst>
                                        <p:tav tm="100000">
                                          <p:val>
                                            <p:strVal val="height"/>
                                          </p:val>
                                        </p:tav>
                                      </p:tavLst>
                                    </p:anim>
                                  </p:childTnLst>
                                </p:cTn>
                              </p:par>
                            </p:childTnLst>
                          </p:cTn>
                        </p:par>
                      </p:childTnLst>
                    </p:cTn>
                  </p:par>
                  <p:par>
                    <p:cTn id="67" fill="hold">
                      <p:stCondLst>
                        <p:cond delay="indefinite"/>
                      </p:stCondLst>
                      <p:childTnLst>
                        <p:par>
                          <p:cTn id="68" fill="hold">
                            <p:stCondLst>
                              <p:cond delay="0"/>
                            </p:stCondLst>
                            <p:childTnLst>
                              <p:par>
                                <p:cTn id="69" nodeType="clickEffect" fill="hold" presetClass="entr" presetID="23" presetSubtype="16">
                                  <p:stCondLst>
                                    <p:cond delay="0"/>
                                  </p:stCondLst>
                                  <p:childTnLst>
                                    <p:set>
                                      <p:cBhvr>
                                        <p:cTn id="70" fill="hold"/>
                                        <p:tgtEl>
                                          <p:spTgt spid="54">
                                            <p:txEl>
                                              <p:pRg st="181" end="181"/>
                                            </p:txEl>
                                          </p:spTgt>
                                        </p:tgtEl>
                                        <p:attrNameLst>
                                          <p:attrName>style.visibility</p:attrName>
                                        </p:attrNameLst>
                                      </p:cBhvr>
                                      <p:to>
                                        <p:strVal val="visible"/>
                                      </p:to>
                                    </p:set>
                                    <p:anim calcmode="lin" valueType="str">
                                      <p:cBhvr additive="repl">
                                        <p:cTn id="71" dur="1000" fill="hold"/>
                                        <p:tgtEl>
                                          <p:spTgt spid="54">
                                            <p:txEl>
                                              <p:pRg st="181" end="181"/>
                                            </p:txEl>
                                          </p:spTgt>
                                        </p:tgtEl>
                                      </p:cBhvr>
                                      <p:tavLst>
                                        <p:tav tm="100000">
                                          <p:val>
                                            <p:strVal val="width"/>
                                          </p:val>
                                        </p:tav>
                                      </p:tavLst>
                                    </p:anim>
                                    <p:anim calcmode="lin" valueType="str">
                                      <p:cBhvr additive="repl">
                                        <p:cTn id="72" dur="1000" fill="hold"/>
                                        <p:tgtEl>
                                          <p:spTgt spid="54">
                                            <p:txEl>
                                              <p:pRg st="181" end="181"/>
                                            </p:txEl>
                                          </p:spTgt>
                                        </p:tgtEl>
                                      </p:cBhvr>
                                      <p:tavLst>
                                        <p:tav tm="100000">
                                          <p:val>
                                            <p:strVal val="height"/>
                                          </p:val>
                                        </p:tav>
                                      </p:tavLst>
                                    </p:anim>
                                  </p:childTnLst>
                                </p:cTn>
                              </p:par>
                            </p:childTnLst>
                          </p:cTn>
                        </p:par>
                      </p:childTnLst>
                    </p:cTn>
                  </p:par>
                  <p:par>
                    <p:cTn id="73" fill="hold">
                      <p:stCondLst>
                        <p:cond delay="indefinite"/>
                      </p:stCondLst>
                      <p:childTnLst>
                        <p:par>
                          <p:cTn id="74" fill="hold">
                            <p:stCondLst>
                              <p:cond delay="0"/>
                            </p:stCondLst>
                            <p:childTnLst>
                              <p:par>
                                <p:cTn id="75" nodeType="clickEffect" fill="hold" presetClass="entr" presetID="23" presetSubtype="16">
                                  <p:stCondLst>
                                    <p:cond delay="0"/>
                                  </p:stCondLst>
                                  <p:childTnLst>
                                    <p:set>
                                      <p:cBhvr>
                                        <p:cTn id="76" fill="hold"/>
                                        <p:tgtEl>
                                          <p:spTgt spid="54">
                                            <p:txEl>
                                              <p:pRg st="181" end="181"/>
                                            </p:txEl>
                                          </p:spTgt>
                                        </p:tgtEl>
                                        <p:attrNameLst>
                                          <p:attrName>style.visibility</p:attrName>
                                        </p:attrNameLst>
                                      </p:cBhvr>
                                      <p:to>
                                        <p:strVal val="visible"/>
                                      </p:to>
                                    </p:set>
                                    <p:anim calcmode="lin" valueType="str">
                                      <p:cBhvr additive="repl">
                                        <p:cTn id="77" dur="1000" fill="hold"/>
                                        <p:tgtEl>
                                          <p:spTgt spid="54">
                                            <p:txEl>
                                              <p:pRg st="181" end="181"/>
                                            </p:txEl>
                                          </p:spTgt>
                                        </p:tgtEl>
                                      </p:cBhvr>
                                      <p:tavLst>
                                        <p:tav tm="100000">
                                          <p:val>
                                            <p:strVal val="width"/>
                                          </p:val>
                                        </p:tav>
                                      </p:tavLst>
                                    </p:anim>
                                    <p:anim calcmode="lin" valueType="str">
                                      <p:cBhvr additive="repl">
                                        <p:cTn id="78" dur="1000" fill="hold"/>
                                        <p:tgtEl>
                                          <p:spTgt spid="54">
                                            <p:txEl>
                                              <p:pRg st="181" end="181"/>
                                            </p:txEl>
                                          </p:spTgt>
                                        </p:tgtEl>
                                      </p:cBhvr>
                                      <p:tavLst>
                                        <p:tav tm="100000">
                                          <p:val>
                                            <p:strVal val="height"/>
                                          </p:val>
                                        </p:tav>
                                      </p:tavLst>
                                    </p:anim>
                                  </p:childTnLst>
                                </p:cTn>
                              </p:par>
                            </p:childTnLst>
                          </p:cTn>
                        </p:par>
                      </p:childTnLst>
                    </p:cTn>
                  </p:par>
                  <p:par>
                    <p:cTn id="79" fill="hold">
                      <p:stCondLst>
                        <p:cond delay="indefinite"/>
                      </p:stCondLst>
                      <p:childTnLst>
                        <p:par>
                          <p:cTn id="80" fill="hold">
                            <p:stCondLst>
                              <p:cond delay="0"/>
                            </p:stCondLst>
                            <p:childTnLst>
                              <p:par>
                                <p:cTn id="81" nodeType="clickEffect" fill="hold" presetClass="entr" presetID="23" presetSubtype="16">
                                  <p:stCondLst>
                                    <p:cond delay="0"/>
                                  </p:stCondLst>
                                  <p:childTnLst>
                                    <p:set>
                                      <p:cBhvr>
                                        <p:cTn id="82" fill="hold"/>
                                        <p:tgtEl>
                                          <p:spTgt spid="54">
                                            <p:txEl>
                                              <p:pRg st="181" end="181"/>
                                            </p:txEl>
                                          </p:spTgt>
                                        </p:tgtEl>
                                        <p:attrNameLst>
                                          <p:attrName>style.visibility</p:attrName>
                                        </p:attrNameLst>
                                      </p:cBhvr>
                                      <p:to>
                                        <p:strVal val="visible"/>
                                      </p:to>
                                    </p:set>
                                    <p:anim calcmode="lin" valueType="str">
                                      <p:cBhvr additive="repl">
                                        <p:cTn id="83" dur="1000" fill="hold"/>
                                        <p:tgtEl>
                                          <p:spTgt spid="54">
                                            <p:txEl>
                                              <p:pRg st="181" end="181"/>
                                            </p:txEl>
                                          </p:spTgt>
                                        </p:tgtEl>
                                      </p:cBhvr>
                                      <p:tavLst>
                                        <p:tav tm="100000">
                                          <p:val>
                                            <p:strVal val="width"/>
                                          </p:val>
                                        </p:tav>
                                      </p:tavLst>
                                    </p:anim>
                                    <p:anim calcmode="lin" valueType="str">
                                      <p:cBhvr additive="repl">
                                        <p:cTn id="84" dur="1000" fill="hold"/>
                                        <p:tgtEl>
                                          <p:spTgt spid="54">
                                            <p:txEl>
                                              <p:pRg st="181" end="181"/>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200" spc="-1" strike="noStrike">
                <a:solidFill>
                  <a:srgbClr val="00664d"/>
                </a:solidFill>
                <a:uFill>
                  <a:solidFill>
                    <a:srgbClr val="ffffff"/>
                  </a:solidFill>
                </a:uFill>
                <a:latin typeface="Arial"/>
                <a:ea typeface="Arial"/>
              </a:rPr>
              <a:t>Modalidades.</a:t>
            </a:r>
            <a:endParaRPr b="0" lang="es-ES" sz="1800" spc="-1" strike="noStrike">
              <a:solidFill>
                <a:srgbClr val="000000"/>
              </a:solidFill>
              <a:uFill>
                <a:solidFill>
                  <a:srgbClr val="ffffff"/>
                </a:solidFill>
              </a:uFill>
              <a:latin typeface="Arial"/>
            </a:endParaRPr>
          </a:p>
        </p:txBody>
      </p:sp>
      <p:sp>
        <p:nvSpPr>
          <p:cNvPr id="57"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M1. Inversiones para incorporación de medidas especificadas en PAP.</a:t>
            </a:r>
            <a:endParaRPr b="0" lang="es-ES" sz="1800" spc="-1" strike="noStrike">
              <a:solidFill>
                <a:srgbClr val="000000"/>
              </a:solidFill>
              <a:uFill>
                <a:solidFill>
                  <a:srgbClr val="ffffff"/>
                </a:solidFill>
              </a:uFill>
              <a:latin typeface="Arial"/>
            </a:endParaRPr>
          </a:p>
          <a:p>
            <a:pPr algn="just">
              <a:lnSpc>
                <a:spcPct val="100000"/>
              </a:lnSpc>
              <a:spcBef>
                <a:spcPts val="700"/>
              </a:spcBef>
            </a:pP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M2. Mejora de integración de PRL y/o  cumplimiento más eficaz, Pr. innovadores y/o buenas prácticas PRL para mejora de SST.</a:t>
            </a:r>
            <a:endParaRPr b="0" lang="es-ES" sz="1800" spc="-1" strike="noStrike">
              <a:solidFill>
                <a:srgbClr val="000000"/>
              </a:solidFill>
              <a:uFill>
                <a:solidFill>
                  <a:srgbClr val="ffffff"/>
                </a:solidFill>
              </a:uFill>
              <a:latin typeface="Arial"/>
            </a:endParaRPr>
          </a:p>
        </p:txBody>
      </p:sp>
      <p:sp>
        <p:nvSpPr>
          <p:cNvPr id="58" name="CustomShape 3"/>
          <p:cNvSpPr/>
          <p:nvPr/>
        </p:nvSpPr>
        <p:spPr>
          <a:xfrm>
            <a:off x="8255160" y="6248520"/>
            <a:ext cx="202320" cy="288000"/>
          </a:xfrm>
          <a:prstGeom prst="rect">
            <a:avLst/>
          </a:prstGeom>
          <a:noFill/>
          <a:ln w="12600">
            <a:noFill/>
          </a:ln>
        </p:spPr>
        <p:style>
          <a:lnRef idx="0"/>
          <a:fillRef idx="0"/>
          <a:effectRef idx="0"/>
          <a:fontRef idx="minor"/>
        </p:style>
      </p:sp>
    </p:spTree>
  </p:cSld>
  <p:transition spd="med">
    <p:dissolve/>
  </p:transition>
  <p:timing>
    <p:tnLst>
      <p:par>
        <p:cTn id="85" dur="indefinite" restart="never" nodeType="tmRoot">
          <p:childTnLst>
            <p:seq>
              <p:cTn id="86" dur="indefinite" nodeType="mainSeq">
                <p:childTnLst>
                  <p:par>
                    <p:cTn id="87" fill="hold">
                      <p:stCondLst>
                        <p:cond delay="0"/>
                      </p:stCondLst>
                      <p:childTnLst>
                        <p:par>
                          <p:cTn id="88" fill="hold">
                            <p:stCondLst>
                              <p:cond delay="0"/>
                            </p:stCondLst>
                            <p:childTnLst>
                              <p:par>
                                <p:cTn id="89" nodeType="afterEffect" fill="hold" presetClass="entr" presetID="23" presetSubtype="16">
                                  <p:stCondLst>
                                    <p:cond delay="0"/>
                                  </p:stCondLst>
                                  <p:childTnLst>
                                    <p:set>
                                      <p:cBhvr>
                                        <p:cTn id="90" fill="hold"/>
                                        <p:tgtEl>
                                          <p:spTgt spid="56"/>
                                        </p:tgtEl>
                                        <p:attrNameLst>
                                          <p:attrName>style.visibility</p:attrName>
                                        </p:attrNameLst>
                                      </p:cBhvr>
                                      <p:to>
                                        <p:strVal val="visible"/>
                                      </p:to>
                                    </p:set>
                                    <p:anim calcmode="lin" valueType="str">
                                      <p:cBhvr additive="repl">
                                        <p:cTn id="91" dur="1000" fill="hold"/>
                                        <p:tgtEl>
                                          <p:spTgt spid="56"/>
                                        </p:tgtEl>
                                      </p:cBhvr>
                                      <p:tavLst>
                                        <p:tav tm="100000">
                                          <p:val>
                                            <p:strVal val="width"/>
                                          </p:val>
                                        </p:tav>
                                      </p:tavLst>
                                    </p:anim>
                                    <p:anim calcmode="lin" valueType="str">
                                      <p:cBhvr additive="repl">
                                        <p:cTn id="92" dur="1000" fill="hold"/>
                                        <p:tgtEl>
                                          <p:spTgt spid="56"/>
                                        </p:tgtEl>
                                      </p:cBhvr>
                                      <p:tavLst>
                                        <p:tav tm="100000">
                                          <p:val>
                                            <p:strVal val="height"/>
                                          </p:val>
                                        </p:tav>
                                      </p:tavLst>
                                    </p:anim>
                                  </p:childTnLst>
                                </p:cTn>
                              </p:par>
                            </p:childTnLst>
                          </p:cTn>
                        </p:par>
                      </p:childTnLst>
                    </p:cTn>
                  </p:par>
                  <p:par>
                    <p:cTn id="93" fill="hold">
                      <p:stCondLst>
                        <p:cond delay="indefinite"/>
                      </p:stCondLst>
                      <p:childTnLst>
                        <p:par>
                          <p:cTn id="94" fill="hold">
                            <p:stCondLst>
                              <p:cond delay="0"/>
                            </p:stCondLst>
                            <p:childTnLst>
                              <p:par>
                                <p:cTn id="95" nodeType="clickEffect" fill="hold" presetClass="entr" presetID="23" presetSubtype="16">
                                  <p:stCondLst>
                                    <p:cond delay="0"/>
                                  </p:stCondLst>
                                  <p:childTnLst>
                                    <p:set>
                                      <p:cBhvr>
                                        <p:cTn id="96" fill="hold"/>
                                        <p:tgtEl>
                                          <p:spTgt spid="57"/>
                                        </p:tgtEl>
                                        <p:attrNameLst>
                                          <p:attrName>style.visibility</p:attrName>
                                        </p:attrNameLst>
                                      </p:cBhvr>
                                      <p:to>
                                        <p:strVal val="visible"/>
                                      </p:to>
                                    </p:set>
                                    <p:anim calcmode="lin" valueType="str">
                                      <p:cBhvr additive="repl">
                                        <p:cTn id="97" dur="1000" fill="hold"/>
                                        <p:tgtEl>
                                          <p:spTgt spid="57"/>
                                        </p:tgtEl>
                                      </p:cBhvr>
                                      <p:tavLst>
                                        <p:tav tm="100000">
                                          <p:val>
                                            <p:strVal val="width"/>
                                          </p:val>
                                        </p:tav>
                                      </p:tavLst>
                                    </p:anim>
                                    <p:anim calcmode="lin" valueType="str">
                                      <p:cBhvr additive="repl">
                                        <p:cTn id="98" dur="1000" fill="hold"/>
                                        <p:tgtEl>
                                          <p:spTgt spid="57"/>
                                        </p:tgtEl>
                                      </p:cBhvr>
                                      <p:tavLst>
                                        <p:tav tm="100000">
                                          <p:val>
                                            <p:strVal val="height"/>
                                          </p:val>
                                        </p:tav>
                                      </p:tavLst>
                                    </p:anim>
                                  </p:childTnLst>
                                </p:cTn>
                              </p:par>
                              <p:par>
                                <p:cTn id="99" nodeType="withEffect" fill="hold" presetClass="entr" presetID="23" presetSubtype="16">
                                  <p:stCondLst>
                                    <p:cond delay="0"/>
                                  </p:stCondLst>
                                  <p:childTnLst>
                                    <p:set>
                                      <p:cBhvr>
                                        <p:cTn id="100" fill="hold"/>
                                        <p:tgtEl>
                                          <p:spTgt spid="57">
                                            <p:txEl>
                                              <p:pRg st="0" end="68"/>
                                            </p:txEl>
                                          </p:spTgt>
                                        </p:tgtEl>
                                        <p:attrNameLst>
                                          <p:attrName>style.visibility</p:attrName>
                                        </p:attrNameLst>
                                      </p:cBhvr>
                                      <p:to>
                                        <p:strVal val="visible"/>
                                      </p:to>
                                    </p:set>
                                    <p:anim calcmode="lin" valueType="str">
                                      <p:cBhvr additive="repl">
                                        <p:cTn id="101" dur="1000" fill="hold"/>
                                        <p:tgtEl>
                                          <p:spTgt spid="57">
                                            <p:txEl>
                                              <p:pRg st="0" end="68"/>
                                            </p:txEl>
                                          </p:spTgt>
                                        </p:tgtEl>
                                      </p:cBhvr>
                                      <p:tavLst>
                                        <p:tav tm="100000">
                                          <p:val>
                                            <p:strVal val="width"/>
                                          </p:val>
                                        </p:tav>
                                      </p:tavLst>
                                    </p:anim>
                                    <p:anim calcmode="lin" valueType="str">
                                      <p:cBhvr additive="repl">
                                        <p:cTn id="102" dur="1000" fill="hold"/>
                                        <p:tgtEl>
                                          <p:spTgt spid="57">
                                            <p:txEl>
                                              <p:pRg st="0" end="68"/>
                                            </p:txEl>
                                          </p:spTgt>
                                        </p:tgtEl>
                                      </p:cBhvr>
                                      <p:tavLst>
                                        <p:tav tm="100000">
                                          <p:val>
                                            <p:strVal val="height"/>
                                          </p:val>
                                        </p:tav>
                                      </p:tavLst>
                                    </p:anim>
                                  </p:childTnLst>
                                </p:cTn>
                              </p:par>
                            </p:childTnLst>
                          </p:cTn>
                        </p:par>
                        <p:par>
                          <p:cTn id="103" fill="hold">
                            <p:stCondLst>
                              <p:cond delay="1000"/>
                            </p:stCondLst>
                            <p:childTnLst>
                              <p:par>
                                <p:cTn id="104" nodeType="afterEffect" fill="hold" presetClass="entr" presetID="23" presetSubtype="16">
                                  <p:stCondLst>
                                    <p:cond delay="0"/>
                                  </p:stCondLst>
                                  <p:childTnLst>
                                    <p:set>
                                      <p:cBhvr>
                                        <p:cTn id="105" fill="hold"/>
                                        <p:tgtEl>
                                          <p:spTgt spid="57">
                                            <p:txEl>
                                              <p:pRg st="193" end="193"/>
                                            </p:txEl>
                                          </p:spTgt>
                                        </p:tgtEl>
                                        <p:attrNameLst>
                                          <p:attrName>style.visibility</p:attrName>
                                        </p:attrNameLst>
                                      </p:cBhvr>
                                      <p:to>
                                        <p:strVal val="visible"/>
                                      </p:to>
                                    </p:set>
                                    <p:anim calcmode="lin" valueType="str">
                                      <p:cBhvr additive="repl">
                                        <p:cTn id="106" dur="1000" fill="hold"/>
                                        <p:tgtEl>
                                          <p:spTgt spid="57">
                                            <p:txEl>
                                              <p:pRg st="193" end="193"/>
                                            </p:txEl>
                                          </p:spTgt>
                                        </p:tgtEl>
                                      </p:cBhvr>
                                      <p:tavLst>
                                        <p:tav tm="100000">
                                          <p:val>
                                            <p:strVal val="width"/>
                                          </p:val>
                                        </p:tav>
                                      </p:tavLst>
                                    </p:anim>
                                    <p:anim calcmode="lin" valueType="str">
                                      <p:cBhvr additive="repl">
                                        <p:cTn id="107" dur="1000" fill="hold"/>
                                        <p:tgtEl>
                                          <p:spTgt spid="57">
                                            <p:txEl>
                                              <p:pRg st="193" end="193"/>
                                            </p:txEl>
                                          </p:spTgt>
                                        </p:tgtEl>
                                      </p:cBhvr>
                                      <p:tavLst>
                                        <p:tav tm="100000">
                                          <p:val>
                                            <p:strVal val="height"/>
                                          </p:val>
                                        </p:tav>
                                      </p:tavLst>
                                    </p:anim>
                                  </p:childTnLst>
                                </p:cTn>
                              </p:par>
                            </p:childTnLst>
                          </p:cTn>
                        </p:par>
                      </p:childTnLst>
                    </p:cTn>
                  </p:par>
                  <p:par>
                    <p:cTn id="108" fill="hold">
                      <p:stCondLst>
                        <p:cond delay="indefinite"/>
                      </p:stCondLst>
                      <p:childTnLst>
                        <p:par>
                          <p:cTn id="109" fill="hold">
                            <p:stCondLst>
                              <p:cond delay="0"/>
                            </p:stCondLst>
                            <p:childTnLst>
                              <p:par>
                                <p:cTn id="110" nodeType="clickEffect" fill="hold" presetClass="entr" presetID="23" presetSubtype="16">
                                  <p:stCondLst>
                                    <p:cond delay="0"/>
                                  </p:stCondLst>
                                  <p:childTnLst>
                                    <p:set>
                                      <p:cBhvr>
                                        <p:cTn id="111" fill="hold"/>
                                        <p:tgtEl>
                                          <p:spTgt spid="57">
                                            <p:txEl>
                                              <p:pRg st="193" end="193"/>
                                            </p:txEl>
                                          </p:spTgt>
                                        </p:tgtEl>
                                        <p:attrNameLst>
                                          <p:attrName>style.visibility</p:attrName>
                                        </p:attrNameLst>
                                      </p:cBhvr>
                                      <p:to>
                                        <p:strVal val="visible"/>
                                      </p:to>
                                    </p:set>
                                    <p:anim calcmode="lin" valueType="str">
                                      <p:cBhvr additive="repl">
                                        <p:cTn id="112" dur="1000" fill="hold"/>
                                        <p:tgtEl>
                                          <p:spTgt spid="57">
                                            <p:txEl>
                                              <p:pRg st="193" end="193"/>
                                            </p:txEl>
                                          </p:spTgt>
                                        </p:tgtEl>
                                      </p:cBhvr>
                                      <p:tavLst>
                                        <p:tav tm="100000">
                                          <p:val>
                                            <p:strVal val="width"/>
                                          </p:val>
                                        </p:tav>
                                      </p:tavLst>
                                    </p:anim>
                                    <p:anim calcmode="lin" valueType="str">
                                      <p:cBhvr additive="repl">
                                        <p:cTn id="113" dur="1000" fill="hold"/>
                                        <p:tgtEl>
                                          <p:spTgt spid="57">
                                            <p:txEl>
                                              <p:pRg st="193" end="193"/>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000" spc="-1" strike="noStrike">
                <a:solidFill>
                  <a:srgbClr val="00664d"/>
                </a:solidFill>
                <a:uFill>
                  <a:solidFill>
                    <a:srgbClr val="ffffff"/>
                  </a:solidFill>
                </a:uFill>
                <a:latin typeface="Arial"/>
                <a:ea typeface="Arial"/>
              </a:rPr>
              <a:t>M1. proyectos subvencionables</a:t>
            </a:r>
            <a:endParaRPr b="0" lang="es-ES" sz="1800" spc="-1" strike="noStrike">
              <a:solidFill>
                <a:srgbClr val="000000"/>
              </a:solidFill>
              <a:uFill>
                <a:solidFill>
                  <a:srgbClr val="ffffff"/>
                </a:solidFill>
              </a:uFill>
              <a:latin typeface="Arial"/>
            </a:endParaRPr>
          </a:p>
        </p:txBody>
      </p:sp>
      <p:sp>
        <p:nvSpPr>
          <p:cNvPr id="60"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Sustitución &gt; 10 años  achatarramiento.</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Adap. siniestralidad o nueva normativa. </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Control contaminantes – adap. Prev EP.</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Emergencia, salvamento y socorro.</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Adaptación sensibles.</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Adaptación ergonómico o psicosocial. </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Manipulación manual cargas.</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Altura.</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S.I. control activo protección.</a:t>
            </a:r>
            <a:endParaRPr b="0" lang="es-ES" sz="1800" spc="-1" strike="noStrike">
              <a:solidFill>
                <a:srgbClr val="000000"/>
              </a:solidFill>
              <a:uFill>
                <a:solidFill>
                  <a:srgbClr val="ffffff"/>
                </a:solidFill>
              </a:uFill>
              <a:latin typeface="Arial"/>
            </a:endParaRPr>
          </a:p>
        </p:txBody>
      </p:sp>
      <p:sp>
        <p:nvSpPr>
          <p:cNvPr id="61" name="CustomShape 3"/>
          <p:cNvSpPr/>
          <p:nvPr/>
        </p:nvSpPr>
        <p:spPr>
          <a:xfrm>
            <a:off x="8255160" y="6248520"/>
            <a:ext cx="202320" cy="288000"/>
          </a:xfrm>
          <a:prstGeom prst="rect">
            <a:avLst/>
          </a:prstGeom>
          <a:noFill/>
          <a:ln w="12600">
            <a:noFill/>
          </a:ln>
        </p:spPr>
        <p:style>
          <a:lnRef idx="0"/>
          <a:fillRef idx="0"/>
          <a:effectRef idx="0"/>
          <a:fontRef idx="minor"/>
        </p:style>
      </p:sp>
    </p:spTree>
  </p:cSld>
  <p:transition spd="med">
    <p:dissolve/>
  </p:transition>
  <p:timing>
    <p:tnLst>
      <p:par>
        <p:cTn id="114" dur="indefinite" restart="never" nodeType="tmRoot">
          <p:childTnLst>
            <p:seq>
              <p:cTn id="115" dur="indefinite" nodeType="mainSeq">
                <p:childTnLst>
                  <p:par>
                    <p:cTn id="116" fill="hold">
                      <p:stCondLst>
                        <p:cond delay="0"/>
                      </p:stCondLst>
                      <p:childTnLst>
                        <p:par>
                          <p:cTn id="117" fill="hold">
                            <p:stCondLst>
                              <p:cond delay="0"/>
                            </p:stCondLst>
                            <p:childTnLst>
                              <p:par>
                                <p:cTn id="118" nodeType="afterEffect" fill="hold" presetClass="entr" presetID="23" presetSubtype="16">
                                  <p:stCondLst>
                                    <p:cond delay="0"/>
                                  </p:stCondLst>
                                  <p:childTnLst>
                                    <p:set>
                                      <p:cBhvr>
                                        <p:cTn id="119" fill="hold"/>
                                        <p:tgtEl>
                                          <p:spTgt spid="59"/>
                                        </p:tgtEl>
                                        <p:attrNameLst>
                                          <p:attrName>style.visibility</p:attrName>
                                        </p:attrNameLst>
                                      </p:cBhvr>
                                      <p:to>
                                        <p:strVal val="visible"/>
                                      </p:to>
                                    </p:set>
                                    <p:anim calcmode="lin" valueType="str">
                                      <p:cBhvr additive="repl">
                                        <p:cTn id="120" dur="1000" fill="hold"/>
                                        <p:tgtEl>
                                          <p:spTgt spid="59"/>
                                        </p:tgtEl>
                                      </p:cBhvr>
                                      <p:tavLst>
                                        <p:tav tm="100000">
                                          <p:val>
                                            <p:strVal val="width"/>
                                          </p:val>
                                        </p:tav>
                                      </p:tavLst>
                                    </p:anim>
                                    <p:anim calcmode="lin" valueType="str">
                                      <p:cBhvr additive="repl">
                                        <p:cTn id="121" dur="1000" fill="hold"/>
                                        <p:tgtEl>
                                          <p:spTgt spid="59"/>
                                        </p:tgtEl>
                                      </p:cBhvr>
                                      <p:tavLst>
                                        <p:tav tm="100000">
                                          <p:val>
                                            <p:strVal val="height"/>
                                          </p:val>
                                        </p:tav>
                                      </p:tavLst>
                                    </p:anim>
                                  </p:childTnLst>
                                </p:cTn>
                              </p:par>
                            </p:childTnLst>
                          </p:cTn>
                        </p:par>
                      </p:childTnLst>
                    </p:cTn>
                  </p:par>
                  <p:par>
                    <p:cTn id="122" fill="hold">
                      <p:stCondLst>
                        <p:cond delay="indefinite"/>
                      </p:stCondLst>
                      <p:childTnLst>
                        <p:par>
                          <p:cTn id="123" fill="hold">
                            <p:stCondLst>
                              <p:cond delay="0"/>
                            </p:stCondLst>
                            <p:childTnLst>
                              <p:par>
                                <p:cTn id="124" nodeType="clickEffect" fill="hold" presetClass="entr" presetID="23" presetSubtype="16">
                                  <p:stCondLst>
                                    <p:cond delay="0"/>
                                  </p:stCondLst>
                                  <p:childTnLst>
                                    <p:set>
                                      <p:cBhvr>
                                        <p:cTn id="125" fill="hold"/>
                                        <p:tgtEl>
                                          <p:spTgt spid="60"/>
                                        </p:tgtEl>
                                        <p:attrNameLst>
                                          <p:attrName>style.visibility</p:attrName>
                                        </p:attrNameLst>
                                      </p:cBhvr>
                                      <p:to>
                                        <p:strVal val="visible"/>
                                      </p:to>
                                    </p:set>
                                    <p:anim calcmode="lin" valueType="str">
                                      <p:cBhvr additive="repl">
                                        <p:cTn id="126" dur="1000" fill="hold"/>
                                        <p:tgtEl>
                                          <p:spTgt spid="60"/>
                                        </p:tgtEl>
                                      </p:cBhvr>
                                      <p:tavLst>
                                        <p:tav tm="100000">
                                          <p:val>
                                            <p:strVal val="width"/>
                                          </p:val>
                                        </p:tav>
                                      </p:tavLst>
                                    </p:anim>
                                    <p:anim calcmode="lin" valueType="str">
                                      <p:cBhvr additive="repl">
                                        <p:cTn id="127" dur="1000" fill="hold"/>
                                        <p:tgtEl>
                                          <p:spTgt spid="60"/>
                                        </p:tgtEl>
                                      </p:cBhvr>
                                      <p:tavLst>
                                        <p:tav tm="100000">
                                          <p:val>
                                            <p:strVal val="height"/>
                                          </p:val>
                                        </p:tav>
                                      </p:tavLst>
                                    </p:anim>
                                  </p:childTnLst>
                                </p:cTn>
                              </p:par>
                              <p:par>
                                <p:cTn id="128" nodeType="withEffect" fill="hold" presetClass="entr" presetID="23" presetSubtype="16">
                                  <p:stCondLst>
                                    <p:cond delay="0"/>
                                  </p:stCondLst>
                                  <p:childTnLst>
                                    <p:set>
                                      <p:cBhvr>
                                        <p:cTn id="129" fill="hold"/>
                                        <p:tgtEl>
                                          <p:spTgt spid="60">
                                            <p:txEl>
                                              <p:pRg st="0" end="40"/>
                                            </p:txEl>
                                          </p:spTgt>
                                        </p:tgtEl>
                                        <p:attrNameLst>
                                          <p:attrName>style.visibility</p:attrName>
                                        </p:attrNameLst>
                                      </p:cBhvr>
                                      <p:to>
                                        <p:strVal val="visible"/>
                                      </p:to>
                                    </p:set>
                                    <p:anim calcmode="lin" valueType="str">
                                      <p:cBhvr additive="repl">
                                        <p:cTn id="130" dur="1000" fill="hold"/>
                                        <p:tgtEl>
                                          <p:spTgt spid="60">
                                            <p:txEl>
                                              <p:pRg st="0" end="40"/>
                                            </p:txEl>
                                          </p:spTgt>
                                        </p:tgtEl>
                                      </p:cBhvr>
                                      <p:tavLst>
                                        <p:tav tm="100000">
                                          <p:val>
                                            <p:strVal val="width"/>
                                          </p:val>
                                        </p:tav>
                                      </p:tavLst>
                                    </p:anim>
                                    <p:anim calcmode="lin" valueType="str">
                                      <p:cBhvr additive="repl">
                                        <p:cTn id="131" dur="1000" fill="hold"/>
                                        <p:tgtEl>
                                          <p:spTgt spid="60">
                                            <p:txEl>
                                              <p:pRg st="0" end="40"/>
                                            </p:txEl>
                                          </p:spTgt>
                                        </p:tgtEl>
                                      </p:cBhvr>
                                      <p:tavLst>
                                        <p:tav tm="100000">
                                          <p:val>
                                            <p:strVal val="height"/>
                                          </p:val>
                                        </p:tav>
                                      </p:tavLst>
                                    </p:anim>
                                  </p:childTnLst>
                                </p:cTn>
                              </p:par>
                            </p:childTnLst>
                          </p:cTn>
                        </p:par>
                        <p:par>
                          <p:cTn id="132" fill="hold">
                            <p:stCondLst>
                              <p:cond delay="1000"/>
                            </p:stCondLst>
                            <p:childTnLst>
                              <p:par>
                                <p:cTn id="133" nodeType="afterEffect" fill="hold" presetClass="entr" presetID="23" presetSubtype="16">
                                  <p:stCondLst>
                                    <p:cond delay="0"/>
                                  </p:stCondLst>
                                  <p:childTnLst>
                                    <p:set>
                                      <p:cBhvr>
                                        <p:cTn id="134" fill="hold"/>
                                        <p:tgtEl>
                                          <p:spTgt spid="60">
                                            <p:txEl>
                                              <p:pRg st="282" end="282"/>
                                            </p:txEl>
                                          </p:spTgt>
                                        </p:tgtEl>
                                        <p:attrNameLst>
                                          <p:attrName>style.visibility</p:attrName>
                                        </p:attrNameLst>
                                      </p:cBhvr>
                                      <p:to>
                                        <p:strVal val="visible"/>
                                      </p:to>
                                    </p:set>
                                    <p:anim calcmode="lin" valueType="str">
                                      <p:cBhvr additive="repl">
                                        <p:cTn id="135" dur="1000" fill="hold"/>
                                        <p:tgtEl>
                                          <p:spTgt spid="60">
                                            <p:txEl>
                                              <p:pRg st="282" end="282"/>
                                            </p:txEl>
                                          </p:spTgt>
                                        </p:tgtEl>
                                      </p:cBhvr>
                                      <p:tavLst>
                                        <p:tav tm="100000">
                                          <p:val>
                                            <p:strVal val="width"/>
                                          </p:val>
                                        </p:tav>
                                      </p:tavLst>
                                    </p:anim>
                                    <p:anim calcmode="lin" valueType="str">
                                      <p:cBhvr additive="repl">
                                        <p:cTn id="136" dur="1000" fill="hold"/>
                                        <p:tgtEl>
                                          <p:spTgt spid="60">
                                            <p:txEl>
                                              <p:pRg st="282" end="282"/>
                                            </p:txEl>
                                          </p:spTgt>
                                        </p:tgtEl>
                                      </p:cBhvr>
                                      <p:tavLst>
                                        <p:tav tm="100000">
                                          <p:val>
                                            <p:strVal val="height"/>
                                          </p:val>
                                        </p:tav>
                                      </p:tavLst>
                                    </p:anim>
                                  </p:childTnLst>
                                </p:cTn>
                              </p:par>
                            </p:childTnLst>
                          </p:cTn>
                        </p:par>
                      </p:childTnLst>
                    </p:cTn>
                  </p:par>
                  <p:par>
                    <p:cTn id="137" fill="hold">
                      <p:stCondLst>
                        <p:cond delay="indefinite"/>
                      </p:stCondLst>
                      <p:childTnLst>
                        <p:par>
                          <p:cTn id="138" fill="hold">
                            <p:stCondLst>
                              <p:cond delay="0"/>
                            </p:stCondLst>
                            <p:childTnLst>
                              <p:par>
                                <p:cTn id="139" nodeType="clickEffect" fill="hold" presetClass="entr" presetID="23" presetSubtype="16">
                                  <p:stCondLst>
                                    <p:cond delay="0"/>
                                  </p:stCondLst>
                                  <p:childTnLst>
                                    <p:set>
                                      <p:cBhvr>
                                        <p:cTn id="140" fill="hold"/>
                                        <p:tgtEl>
                                          <p:spTgt spid="60">
                                            <p:txEl>
                                              <p:pRg st="282" end="282"/>
                                            </p:txEl>
                                          </p:spTgt>
                                        </p:tgtEl>
                                        <p:attrNameLst>
                                          <p:attrName>style.visibility</p:attrName>
                                        </p:attrNameLst>
                                      </p:cBhvr>
                                      <p:to>
                                        <p:strVal val="visible"/>
                                      </p:to>
                                    </p:set>
                                    <p:anim calcmode="lin" valueType="str">
                                      <p:cBhvr additive="repl">
                                        <p:cTn id="141" dur="1000" fill="hold"/>
                                        <p:tgtEl>
                                          <p:spTgt spid="60">
                                            <p:txEl>
                                              <p:pRg st="282" end="282"/>
                                            </p:txEl>
                                          </p:spTgt>
                                        </p:tgtEl>
                                      </p:cBhvr>
                                      <p:tavLst>
                                        <p:tav tm="100000">
                                          <p:val>
                                            <p:strVal val="width"/>
                                          </p:val>
                                        </p:tav>
                                      </p:tavLst>
                                    </p:anim>
                                    <p:anim calcmode="lin" valueType="str">
                                      <p:cBhvr additive="repl">
                                        <p:cTn id="142" dur="1000" fill="hold"/>
                                        <p:tgtEl>
                                          <p:spTgt spid="60">
                                            <p:txEl>
                                              <p:pRg st="282" end="282"/>
                                            </p:txEl>
                                          </p:spTgt>
                                        </p:tgtEl>
                                      </p:cBhvr>
                                      <p:tavLst>
                                        <p:tav tm="100000">
                                          <p:val>
                                            <p:strVal val="height"/>
                                          </p:val>
                                        </p:tav>
                                      </p:tavLst>
                                    </p:anim>
                                  </p:childTnLst>
                                </p:cTn>
                              </p:par>
                            </p:childTnLst>
                          </p:cTn>
                        </p:par>
                        <p:par>
                          <p:cTn id="143" fill="hold">
                            <p:stCondLst>
                              <p:cond delay="1000"/>
                            </p:stCondLst>
                            <p:childTnLst>
                              <p:par>
                                <p:cTn id="144" nodeType="afterEffect" fill="hold" presetClass="entr" presetID="23" presetSubtype="16">
                                  <p:stCondLst>
                                    <p:cond delay="1000"/>
                                  </p:stCondLst>
                                  <p:childTnLst>
                                    <p:set>
                                      <p:cBhvr>
                                        <p:cTn id="145" fill="hold"/>
                                        <p:tgtEl>
                                          <p:spTgt spid="60">
                                            <p:txEl>
                                              <p:pRg st="282" end="282"/>
                                            </p:txEl>
                                          </p:spTgt>
                                        </p:tgtEl>
                                        <p:attrNameLst>
                                          <p:attrName>style.visibility</p:attrName>
                                        </p:attrNameLst>
                                      </p:cBhvr>
                                      <p:to>
                                        <p:strVal val="visible"/>
                                      </p:to>
                                    </p:set>
                                    <p:anim calcmode="lin" valueType="str">
                                      <p:cBhvr additive="repl">
                                        <p:cTn id="146" dur="1000" fill="hold"/>
                                        <p:tgtEl>
                                          <p:spTgt spid="60">
                                            <p:txEl>
                                              <p:pRg st="282" end="282"/>
                                            </p:txEl>
                                          </p:spTgt>
                                        </p:tgtEl>
                                      </p:cBhvr>
                                      <p:tavLst>
                                        <p:tav tm="100000">
                                          <p:val>
                                            <p:strVal val="width"/>
                                          </p:val>
                                        </p:tav>
                                      </p:tavLst>
                                    </p:anim>
                                    <p:anim calcmode="lin" valueType="str">
                                      <p:cBhvr additive="repl">
                                        <p:cTn id="147" dur="1000" fill="hold"/>
                                        <p:tgtEl>
                                          <p:spTgt spid="60">
                                            <p:txEl>
                                              <p:pRg st="282" end="282"/>
                                            </p:txEl>
                                          </p:spTgt>
                                        </p:tgtEl>
                                      </p:cBhvr>
                                      <p:tavLst>
                                        <p:tav tm="100000">
                                          <p:val>
                                            <p:strVal val="height"/>
                                          </p:val>
                                        </p:tav>
                                      </p:tavLst>
                                    </p:anim>
                                  </p:childTnLst>
                                </p:cTn>
                              </p:par>
                            </p:childTnLst>
                          </p:cTn>
                        </p:par>
                        <p:par>
                          <p:cTn id="148" fill="hold">
                            <p:stCondLst>
                              <p:cond delay="3000"/>
                            </p:stCondLst>
                            <p:childTnLst>
                              <p:par>
                                <p:cTn id="149" nodeType="afterEffect" fill="hold" presetClass="entr" presetID="23" presetSubtype="16">
                                  <p:stCondLst>
                                    <p:cond delay="1000"/>
                                  </p:stCondLst>
                                  <p:childTnLst>
                                    <p:set>
                                      <p:cBhvr>
                                        <p:cTn id="150" fill="hold"/>
                                        <p:tgtEl>
                                          <p:spTgt spid="60">
                                            <p:txEl>
                                              <p:pRg st="282" end="282"/>
                                            </p:txEl>
                                          </p:spTgt>
                                        </p:tgtEl>
                                        <p:attrNameLst>
                                          <p:attrName>style.visibility</p:attrName>
                                        </p:attrNameLst>
                                      </p:cBhvr>
                                      <p:to>
                                        <p:strVal val="visible"/>
                                      </p:to>
                                    </p:set>
                                    <p:anim calcmode="lin" valueType="str">
                                      <p:cBhvr additive="repl">
                                        <p:cTn id="151" dur="1000" fill="hold"/>
                                        <p:tgtEl>
                                          <p:spTgt spid="60">
                                            <p:txEl>
                                              <p:pRg st="282" end="282"/>
                                            </p:txEl>
                                          </p:spTgt>
                                        </p:tgtEl>
                                      </p:cBhvr>
                                      <p:tavLst>
                                        <p:tav tm="100000">
                                          <p:val>
                                            <p:strVal val="width"/>
                                          </p:val>
                                        </p:tav>
                                      </p:tavLst>
                                    </p:anim>
                                    <p:anim calcmode="lin" valueType="str">
                                      <p:cBhvr additive="repl">
                                        <p:cTn id="152" dur="1000" fill="hold"/>
                                        <p:tgtEl>
                                          <p:spTgt spid="60">
                                            <p:txEl>
                                              <p:pRg st="282" end="282"/>
                                            </p:txEl>
                                          </p:spTgt>
                                        </p:tgtEl>
                                      </p:cBhvr>
                                      <p:tavLst>
                                        <p:tav tm="100000">
                                          <p:val>
                                            <p:strVal val="height"/>
                                          </p:val>
                                        </p:tav>
                                      </p:tavLst>
                                    </p:anim>
                                  </p:childTnLst>
                                </p:cTn>
                              </p:par>
                            </p:childTnLst>
                          </p:cTn>
                        </p:par>
                        <p:par>
                          <p:cTn id="153" fill="hold">
                            <p:stCondLst>
                              <p:cond delay="5000"/>
                            </p:stCondLst>
                            <p:childTnLst>
                              <p:par>
                                <p:cTn id="154" nodeType="afterEffect" fill="hold" presetClass="entr" presetID="23" presetSubtype="16">
                                  <p:stCondLst>
                                    <p:cond delay="0"/>
                                  </p:stCondLst>
                                  <p:childTnLst>
                                    <p:set>
                                      <p:cBhvr>
                                        <p:cTn id="155" fill="hold"/>
                                        <p:tgtEl>
                                          <p:spTgt spid="60">
                                            <p:txEl>
                                              <p:pRg st="282" end="282"/>
                                            </p:txEl>
                                          </p:spTgt>
                                        </p:tgtEl>
                                        <p:attrNameLst>
                                          <p:attrName>style.visibility</p:attrName>
                                        </p:attrNameLst>
                                      </p:cBhvr>
                                      <p:to>
                                        <p:strVal val="visible"/>
                                      </p:to>
                                    </p:set>
                                    <p:anim calcmode="lin" valueType="str">
                                      <p:cBhvr additive="repl">
                                        <p:cTn id="156" dur="1000" fill="hold"/>
                                        <p:tgtEl>
                                          <p:spTgt spid="60">
                                            <p:txEl>
                                              <p:pRg st="282" end="282"/>
                                            </p:txEl>
                                          </p:spTgt>
                                        </p:tgtEl>
                                      </p:cBhvr>
                                      <p:tavLst>
                                        <p:tav tm="100000">
                                          <p:val>
                                            <p:strVal val="width"/>
                                          </p:val>
                                        </p:tav>
                                      </p:tavLst>
                                    </p:anim>
                                    <p:anim calcmode="lin" valueType="str">
                                      <p:cBhvr additive="repl">
                                        <p:cTn id="157" dur="1000" fill="hold"/>
                                        <p:tgtEl>
                                          <p:spTgt spid="60">
                                            <p:txEl>
                                              <p:pRg st="282" end="282"/>
                                            </p:txEl>
                                          </p:spTgt>
                                        </p:tgtEl>
                                      </p:cBhvr>
                                      <p:tavLst>
                                        <p:tav tm="100000">
                                          <p:val>
                                            <p:strVal val="height"/>
                                          </p:val>
                                        </p:tav>
                                      </p:tavLst>
                                    </p:anim>
                                  </p:childTnLst>
                                </p:cTn>
                              </p:par>
                            </p:childTnLst>
                          </p:cTn>
                        </p:par>
                      </p:childTnLst>
                    </p:cTn>
                  </p:par>
                  <p:par>
                    <p:cTn id="158" fill="hold">
                      <p:stCondLst>
                        <p:cond delay="indefinite"/>
                      </p:stCondLst>
                      <p:childTnLst>
                        <p:par>
                          <p:cTn id="159" fill="hold">
                            <p:stCondLst>
                              <p:cond delay="0"/>
                            </p:stCondLst>
                            <p:childTnLst>
                              <p:par>
                                <p:cTn id="160" nodeType="clickEffect" fill="hold" presetClass="entr" presetID="23" presetSubtype="16">
                                  <p:stCondLst>
                                    <p:cond delay="0"/>
                                  </p:stCondLst>
                                  <p:childTnLst>
                                    <p:set>
                                      <p:cBhvr>
                                        <p:cTn id="161" fill="hold"/>
                                        <p:tgtEl>
                                          <p:spTgt spid="60">
                                            <p:txEl>
                                              <p:pRg st="282" end="282"/>
                                            </p:txEl>
                                          </p:spTgt>
                                        </p:tgtEl>
                                        <p:attrNameLst>
                                          <p:attrName>style.visibility</p:attrName>
                                        </p:attrNameLst>
                                      </p:cBhvr>
                                      <p:to>
                                        <p:strVal val="visible"/>
                                      </p:to>
                                    </p:set>
                                    <p:anim calcmode="lin" valueType="str">
                                      <p:cBhvr additive="repl">
                                        <p:cTn id="162" dur="1000" fill="hold"/>
                                        <p:tgtEl>
                                          <p:spTgt spid="60">
                                            <p:txEl>
                                              <p:pRg st="282" end="282"/>
                                            </p:txEl>
                                          </p:spTgt>
                                        </p:tgtEl>
                                      </p:cBhvr>
                                      <p:tavLst>
                                        <p:tav tm="100000">
                                          <p:val>
                                            <p:strVal val="width"/>
                                          </p:val>
                                        </p:tav>
                                      </p:tavLst>
                                    </p:anim>
                                    <p:anim calcmode="lin" valueType="str">
                                      <p:cBhvr additive="repl">
                                        <p:cTn id="163" dur="1000" fill="hold"/>
                                        <p:tgtEl>
                                          <p:spTgt spid="60">
                                            <p:txEl>
                                              <p:pRg st="282" end="282"/>
                                            </p:txEl>
                                          </p:spTgt>
                                        </p:tgtEl>
                                      </p:cBhvr>
                                      <p:tavLst>
                                        <p:tav tm="100000">
                                          <p:val>
                                            <p:strVal val="height"/>
                                          </p:val>
                                        </p:tav>
                                      </p:tavLst>
                                    </p:anim>
                                  </p:childTnLst>
                                </p:cTn>
                              </p:par>
                            </p:childTnLst>
                          </p:cTn>
                        </p:par>
                      </p:childTnLst>
                    </p:cTn>
                  </p:par>
                  <p:par>
                    <p:cTn id="164" fill="hold">
                      <p:stCondLst>
                        <p:cond delay="indefinite"/>
                      </p:stCondLst>
                      <p:childTnLst>
                        <p:par>
                          <p:cTn id="165" fill="hold">
                            <p:stCondLst>
                              <p:cond delay="0"/>
                            </p:stCondLst>
                            <p:childTnLst>
                              <p:par>
                                <p:cTn id="166" nodeType="clickEffect" fill="hold" presetClass="entr" presetID="23" presetSubtype="16">
                                  <p:stCondLst>
                                    <p:cond delay="0"/>
                                  </p:stCondLst>
                                  <p:childTnLst>
                                    <p:set>
                                      <p:cBhvr>
                                        <p:cTn id="167" fill="hold"/>
                                        <p:tgtEl>
                                          <p:spTgt spid="60">
                                            <p:txEl>
                                              <p:pRg st="282" end="282"/>
                                            </p:txEl>
                                          </p:spTgt>
                                        </p:tgtEl>
                                        <p:attrNameLst>
                                          <p:attrName>style.visibility</p:attrName>
                                        </p:attrNameLst>
                                      </p:cBhvr>
                                      <p:to>
                                        <p:strVal val="visible"/>
                                      </p:to>
                                    </p:set>
                                    <p:anim calcmode="lin" valueType="str">
                                      <p:cBhvr additive="repl">
                                        <p:cTn id="168" dur="1000" fill="hold"/>
                                        <p:tgtEl>
                                          <p:spTgt spid="60">
                                            <p:txEl>
                                              <p:pRg st="282" end="282"/>
                                            </p:txEl>
                                          </p:spTgt>
                                        </p:tgtEl>
                                      </p:cBhvr>
                                      <p:tavLst>
                                        <p:tav tm="100000">
                                          <p:val>
                                            <p:strVal val="width"/>
                                          </p:val>
                                        </p:tav>
                                      </p:tavLst>
                                    </p:anim>
                                    <p:anim calcmode="lin" valueType="str">
                                      <p:cBhvr additive="repl">
                                        <p:cTn id="169" dur="1000" fill="hold"/>
                                        <p:tgtEl>
                                          <p:spTgt spid="60">
                                            <p:txEl>
                                              <p:pRg st="282" end="282"/>
                                            </p:txEl>
                                          </p:spTgt>
                                        </p:tgtEl>
                                      </p:cBhvr>
                                      <p:tavLst>
                                        <p:tav tm="100000">
                                          <p:val>
                                            <p:strVal val="height"/>
                                          </p:val>
                                        </p:tav>
                                      </p:tavLst>
                                    </p:anim>
                                  </p:childTnLst>
                                </p:cTn>
                              </p:par>
                            </p:childTnLst>
                          </p:cTn>
                        </p:par>
                      </p:childTnLst>
                    </p:cTn>
                  </p:par>
                  <p:par>
                    <p:cTn id="170" fill="hold">
                      <p:stCondLst>
                        <p:cond delay="indefinite"/>
                      </p:stCondLst>
                      <p:childTnLst>
                        <p:par>
                          <p:cTn id="171" fill="hold">
                            <p:stCondLst>
                              <p:cond delay="0"/>
                            </p:stCondLst>
                            <p:childTnLst>
                              <p:par>
                                <p:cTn id="172" nodeType="clickEffect" fill="hold" presetClass="entr" presetID="23" presetSubtype="16">
                                  <p:stCondLst>
                                    <p:cond delay="0"/>
                                  </p:stCondLst>
                                  <p:childTnLst>
                                    <p:set>
                                      <p:cBhvr>
                                        <p:cTn id="173" fill="hold"/>
                                        <p:tgtEl>
                                          <p:spTgt spid="60">
                                            <p:txEl>
                                              <p:pRg st="282" end="282"/>
                                            </p:txEl>
                                          </p:spTgt>
                                        </p:tgtEl>
                                        <p:attrNameLst>
                                          <p:attrName>style.visibility</p:attrName>
                                        </p:attrNameLst>
                                      </p:cBhvr>
                                      <p:to>
                                        <p:strVal val="visible"/>
                                      </p:to>
                                    </p:set>
                                    <p:anim calcmode="lin" valueType="str">
                                      <p:cBhvr additive="repl">
                                        <p:cTn id="174" dur="1000" fill="hold"/>
                                        <p:tgtEl>
                                          <p:spTgt spid="60">
                                            <p:txEl>
                                              <p:pRg st="282" end="282"/>
                                            </p:txEl>
                                          </p:spTgt>
                                        </p:tgtEl>
                                      </p:cBhvr>
                                      <p:tavLst>
                                        <p:tav tm="100000">
                                          <p:val>
                                            <p:strVal val="width"/>
                                          </p:val>
                                        </p:tav>
                                      </p:tavLst>
                                    </p:anim>
                                    <p:anim calcmode="lin" valueType="str">
                                      <p:cBhvr additive="repl">
                                        <p:cTn id="175" dur="1000" fill="hold"/>
                                        <p:tgtEl>
                                          <p:spTgt spid="60">
                                            <p:txEl>
                                              <p:pRg st="282" end="282"/>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000" spc="-1" strike="noStrike">
                <a:solidFill>
                  <a:srgbClr val="00664d"/>
                </a:solidFill>
                <a:uFill>
                  <a:solidFill>
                    <a:srgbClr val="ffffff"/>
                  </a:solidFill>
                </a:uFill>
                <a:latin typeface="Arial"/>
                <a:ea typeface="Arial"/>
              </a:rPr>
              <a:t>M2 proyectos subvencionables</a:t>
            </a:r>
            <a:endParaRPr b="0" lang="es-ES" sz="1800" spc="-1" strike="noStrike">
              <a:solidFill>
                <a:srgbClr val="000000"/>
              </a:solidFill>
              <a:uFill>
                <a:solidFill>
                  <a:srgbClr val="ffffff"/>
                </a:solidFill>
              </a:uFill>
              <a:latin typeface="Arial"/>
            </a:endParaRPr>
          </a:p>
        </p:txBody>
      </p:sp>
      <p:sp>
        <p:nvSpPr>
          <p:cNvPr id="63"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Implantación SPP.</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Formación estructura preventiva / R.T.</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Sistemas gestión.</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Diagnosis Riesgos emergentes.</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Auditorías voluntarias.</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Inspecciones voluntarias.</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Formación trabajadoras sensibles.</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Estudios ergonómicos / psicosociales.</a:t>
            </a:r>
            <a:endParaRPr b="0" lang="es-ES" sz="1800" spc="-1" strike="noStrike">
              <a:solidFill>
                <a:srgbClr val="000000"/>
              </a:solidFill>
              <a:uFill>
                <a:solidFill>
                  <a:srgbClr val="ffffff"/>
                </a:solidFill>
              </a:uFill>
              <a:latin typeface="Arial"/>
            </a:endParaRPr>
          </a:p>
          <a:p>
            <a:pPr marL="322200" indent="-321480" algn="just">
              <a:lnSpc>
                <a:spcPct val="100000"/>
              </a:lnSpc>
              <a:spcBef>
                <a:spcPts val="700"/>
              </a:spcBef>
              <a:buClr>
                <a:srgbClr val="00664d"/>
              </a:buClr>
              <a:buFont typeface="Symbol"/>
              <a:buChar char=""/>
            </a:pPr>
            <a:r>
              <a:rPr b="0" lang="es-ES" sz="3000" spc="-1" strike="noStrike">
                <a:solidFill>
                  <a:srgbClr val="00664d"/>
                </a:solidFill>
                <a:uFill>
                  <a:solidFill>
                    <a:srgbClr val="ffffff"/>
                  </a:solidFill>
                </a:uFill>
                <a:latin typeface="Arial"/>
                <a:ea typeface="Arial"/>
              </a:rPr>
              <a:t>Movilidad – seguridad vial.</a:t>
            </a:r>
            <a:endParaRPr b="0" lang="es-ES" sz="1800" spc="-1" strike="noStrike">
              <a:solidFill>
                <a:srgbClr val="000000"/>
              </a:solidFill>
              <a:uFill>
                <a:solidFill>
                  <a:srgbClr val="ffffff"/>
                </a:solidFill>
              </a:uFill>
              <a:latin typeface="Arial"/>
            </a:endParaRPr>
          </a:p>
        </p:txBody>
      </p:sp>
      <p:sp>
        <p:nvSpPr>
          <p:cNvPr id="64" name="CustomShape 3"/>
          <p:cNvSpPr/>
          <p:nvPr/>
        </p:nvSpPr>
        <p:spPr>
          <a:xfrm>
            <a:off x="8255160" y="6248520"/>
            <a:ext cx="202320" cy="288000"/>
          </a:xfrm>
          <a:prstGeom prst="rect">
            <a:avLst/>
          </a:prstGeom>
          <a:noFill/>
          <a:ln w="12600">
            <a:noFill/>
          </a:ln>
        </p:spPr>
        <p:style>
          <a:lnRef idx="0"/>
          <a:fillRef idx="0"/>
          <a:effectRef idx="0"/>
          <a:fontRef idx="minor"/>
        </p:style>
      </p:sp>
    </p:spTree>
  </p:cSld>
  <p:transition spd="med">
    <p:dissolve/>
  </p:transition>
  <p:timing>
    <p:tnLst>
      <p:par>
        <p:cTn id="176" dur="indefinite" restart="never" nodeType="tmRoot">
          <p:childTnLst>
            <p:seq>
              <p:cTn id="177" dur="indefinite" nodeType="mainSeq">
                <p:childTnLst>
                  <p:par>
                    <p:cTn id="178" fill="hold">
                      <p:stCondLst>
                        <p:cond delay="0"/>
                      </p:stCondLst>
                      <p:childTnLst>
                        <p:par>
                          <p:cTn id="179" fill="hold">
                            <p:stCondLst>
                              <p:cond delay="0"/>
                            </p:stCondLst>
                            <p:childTnLst>
                              <p:par>
                                <p:cTn id="180" nodeType="afterEffect" fill="hold" presetClass="entr" presetID="23" presetSubtype="16">
                                  <p:stCondLst>
                                    <p:cond delay="0"/>
                                  </p:stCondLst>
                                  <p:childTnLst>
                                    <p:set>
                                      <p:cBhvr>
                                        <p:cTn id="181" fill="hold"/>
                                        <p:tgtEl>
                                          <p:spTgt spid="62"/>
                                        </p:tgtEl>
                                        <p:attrNameLst>
                                          <p:attrName>style.visibility</p:attrName>
                                        </p:attrNameLst>
                                      </p:cBhvr>
                                      <p:to>
                                        <p:strVal val="visible"/>
                                      </p:to>
                                    </p:set>
                                    <p:anim calcmode="lin" valueType="str">
                                      <p:cBhvr additive="repl">
                                        <p:cTn id="182" dur="1000" fill="hold"/>
                                        <p:tgtEl>
                                          <p:spTgt spid="62"/>
                                        </p:tgtEl>
                                      </p:cBhvr>
                                      <p:tavLst>
                                        <p:tav tm="100000">
                                          <p:val>
                                            <p:strVal val="width"/>
                                          </p:val>
                                        </p:tav>
                                      </p:tavLst>
                                    </p:anim>
                                    <p:anim calcmode="lin" valueType="str">
                                      <p:cBhvr additive="repl">
                                        <p:cTn id="183" dur="1000" fill="hold"/>
                                        <p:tgtEl>
                                          <p:spTgt spid="62"/>
                                        </p:tgtEl>
                                      </p:cBhvr>
                                      <p:tavLst>
                                        <p:tav tm="100000">
                                          <p:val>
                                            <p:strVal val="height"/>
                                          </p:val>
                                        </p:tav>
                                      </p:tavLst>
                                    </p:anim>
                                  </p:childTnLst>
                                </p:cTn>
                              </p:par>
                            </p:childTnLst>
                          </p:cTn>
                        </p:par>
                      </p:childTnLst>
                    </p:cTn>
                  </p:par>
                  <p:par>
                    <p:cTn id="184" fill="hold">
                      <p:stCondLst>
                        <p:cond delay="indefinite"/>
                      </p:stCondLst>
                      <p:childTnLst>
                        <p:par>
                          <p:cTn id="185" fill="hold">
                            <p:stCondLst>
                              <p:cond delay="0"/>
                            </p:stCondLst>
                            <p:childTnLst>
                              <p:par>
                                <p:cTn id="186" nodeType="clickEffect" fill="hold" presetClass="entr" presetID="23" presetSubtype="16">
                                  <p:stCondLst>
                                    <p:cond delay="0"/>
                                  </p:stCondLst>
                                  <p:childTnLst>
                                    <p:set>
                                      <p:cBhvr>
                                        <p:cTn id="187" fill="hold"/>
                                        <p:tgtEl>
                                          <p:spTgt spid="63"/>
                                        </p:tgtEl>
                                        <p:attrNameLst>
                                          <p:attrName>style.visibility</p:attrName>
                                        </p:attrNameLst>
                                      </p:cBhvr>
                                      <p:to>
                                        <p:strVal val="visible"/>
                                      </p:to>
                                    </p:set>
                                    <p:anim calcmode="lin" valueType="str">
                                      <p:cBhvr additive="repl">
                                        <p:cTn id="188" dur="1000" fill="hold"/>
                                        <p:tgtEl>
                                          <p:spTgt spid="63"/>
                                        </p:tgtEl>
                                      </p:cBhvr>
                                      <p:tavLst>
                                        <p:tav tm="100000">
                                          <p:val>
                                            <p:strVal val="width"/>
                                          </p:val>
                                        </p:tav>
                                      </p:tavLst>
                                    </p:anim>
                                    <p:anim calcmode="lin" valueType="str">
                                      <p:cBhvr additive="repl">
                                        <p:cTn id="189" dur="1000" fill="hold"/>
                                        <p:tgtEl>
                                          <p:spTgt spid="63"/>
                                        </p:tgtEl>
                                      </p:cBhvr>
                                      <p:tavLst>
                                        <p:tav tm="100000">
                                          <p:val>
                                            <p:strVal val="height"/>
                                          </p:val>
                                        </p:tav>
                                      </p:tavLst>
                                    </p:anim>
                                  </p:childTnLst>
                                </p:cTn>
                              </p:par>
                              <p:par>
                                <p:cTn id="190" nodeType="withEffect" fill="hold" presetClass="entr" presetID="23" presetSubtype="16">
                                  <p:stCondLst>
                                    <p:cond delay="0"/>
                                  </p:stCondLst>
                                  <p:childTnLst>
                                    <p:set>
                                      <p:cBhvr>
                                        <p:cTn id="191" fill="hold"/>
                                        <p:tgtEl>
                                          <p:spTgt spid="63">
                                            <p:txEl>
                                              <p:pRg st="0" end="18"/>
                                            </p:txEl>
                                          </p:spTgt>
                                        </p:tgtEl>
                                        <p:attrNameLst>
                                          <p:attrName>style.visibility</p:attrName>
                                        </p:attrNameLst>
                                      </p:cBhvr>
                                      <p:to>
                                        <p:strVal val="visible"/>
                                      </p:to>
                                    </p:set>
                                    <p:anim calcmode="lin" valueType="str">
                                      <p:cBhvr additive="repl">
                                        <p:cTn id="192" dur="1000" fill="hold"/>
                                        <p:tgtEl>
                                          <p:spTgt spid="63">
                                            <p:txEl>
                                              <p:pRg st="0" end="18"/>
                                            </p:txEl>
                                          </p:spTgt>
                                        </p:tgtEl>
                                      </p:cBhvr>
                                      <p:tavLst>
                                        <p:tav tm="100000">
                                          <p:val>
                                            <p:strVal val="width"/>
                                          </p:val>
                                        </p:tav>
                                      </p:tavLst>
                                    </p:anim>
                                    <p:anim calcmode="lin" valueType="str">
                                      <p:cBhvr additive="repl">
                                        <p:cTn id="193" dur="1000" fill="hold"/>
                                        <p:tgtEl>
                                          <p:spTgt spid="63">
                                            <p:txEl>
                                              <p:pRg st="0" end="18"/>
                                            </p:txEl>
                                          </p:spTgt>
                                        </p:tgtEl>
                                      </p:cBhvr>
                                      <p:tavLst>
                                        <p:tav tm="100000">
                                          <p:val>
                                            <p:strVal val="height"/>
                                          </p:val>
                                        </p:tav>
                                      </p:tavLst>
                                    </p:anim>
                                  </p:childTnLst>
                                </p:cTn>
                              </p:par>
                            </p:childTnLst>
                          </p:cTn>
                        </p:par>
                        <p:par>
                          <p:cTn id="194" fill="hold">
                            <p:stCondLst>
                              <p:cond delay="1000"/>
                            </p:stCondLst>
                            <p:childTnLst>
                              <p:par>
                                <p:cTn id="195" nodeType="afterEffect" fill="hold" presetClass="entr" presetID="23" presetSubtype="16">
                                  <p:stCondLst>
                                    <p:cond delay="0"/>
                                  </p:stCondLst>
                                  <p:childTnLst>
                                    <p:set>
                                      <p:cBhvr>
                                        <p:cTn id="196" fill="hold"/>
                                        <p:tgtEl>
                                          <p:spTgt spid="63">
                                            <p:txEl>
                                              <p:pRg st="255" end="255"/>
                                            </p:txEl>
                                          </p:spTgt>
                                        </p:tgtEl>
                                        <p:attrNameLst>
                                          <p:attrName>style.visibility</p:attrName>
                                        </p:attrNameLst>
                                      </p:cBhvr>
                                      <p:to>
                                        <p:strVal val="visible"/>
                                      </p:to>
                                    </p:set>
                                    <p:anim calcmode="lin" valueType="str">
                                      <p:cBhvr additive="repl">
                                        <p:cTn id="197" dur="1000" fill="hold"/>
                                        <p:tgtEl>
                                          <p:spTgt spid="63">
                                            <p:txEl>
                                              <p:pRg st="255" end="255"/>
                                            </p:txEl>
                                          </p:spTgt>
                                        </p:tgtEl>
                                      </p:cBhvr>
                                      <p:tavLst>
                                        <p:tav tm="100000">
                                          <p:val>
                                            <p:strVal val="width"/>
                                          </p:val>
                                        </p:tav>
                                      </p:tavLst>
                                    </p:anim>
                                    <p:anim calcmode="lin" valueType="str">
                                      <p:cBhvr additive="repl">
                                        <p:cTn id="198" dur="1000" fill="hold"/>
                                        <p:tgtEl>
                                          <p:spTgt spid="63">
                                            <p:txEl>
                                              <p:pRg st="255" end="255"/>
                                            </p:txEl>
                                          </p:spTgt>
                                        </p:tgtEl>
                                      </p:cBhvr>
                                      <p:tavLst>
                                        <p:tav tm="100000">
                                          <p:val>
                                            <p:strVal val="height"/>
                                          </p:val>
                                        </p:tav>
                                      </p:tavLst>
                                    </p:anim>
                                  </p:childTnLst>
                                </p:cTn>
                              </p:par>
                            </p:childTnLst>
                          </p:cTn>
                        </p:par>
                      </p:childTnLst>
                    </p:cTn>
                  </p:par>
                  <p:par>
                    <p:cTn id="199" fill="hold">
                      <p:stCondLst>
                        <p:cond delay="indefinite"/>
                      </p:stCondLst>
                      <p:childTnLst>
                        <p:par>
                          <p:cTn id="200" fill="hold">
                            <p:stCondLst>
                              <p:cond delay="0"/>
                            </p:stCondLst>
                            <p:childTnLst>
                              <p:par>
                                <p:cTn id="201" nodeType="clickEffect" fill="hold" presetClass="entr" presetID="23" presetSubtype="16">
                                  <p:stCondLst>
                                    <p:cond delay="0"/>
                                  </p:stCondLst>
                                  <p:childTnLst>
                                    <p:set>
                                      <p:cBhvr>
                                        <p:cTn id="202" fill="hold"/>
                                        <p:tgtEl>
                                          <p:spTgt spid="63">
                                            <p:txEl>
                                              <p:pRg st="255" end="255"/>
                                            </p:txEl>
                                          </p:spTgt>
                                        </p:tgtEl>
                                        <p:attrNameLst>
                                          <p:attrName>style.visibility</p:attrName>
                                        </p:attrNameLst>
                                      </p:cBhvr>
                                      <p:to>
                                        <p:strVal val="visible"/>
                                      </p:to>
                                    </p:set>
                                    <p:anim calcmode="lin" valueType="str">
                                      <p:cBhvr additive="repl">
                                        <p:cTn id="203" dur="1000" fill="hold"/>
                                        <p:tgtEl>
                                          <p:spTgt spid="63">
                                            <p:txEl>
                                              <p:pRg st="255" end="255"/>
                                            </p:txEl>
                                          </p:spTgt>
                                        </p:tgtEl>
                                      </p:cBhvr>
                                      <p:tavLst>
                                        <p:tav tm="100000">
                                          <p:val>
                                            <p:strVal val="width"/>
                                          </p:val>
                                        </p:tav>
                                      </p:tavLst>
                                    </p:anim>
                                    <p:anim calcmode="lin" valueType="str">
                                      <p:cBhvr additive="repl">
                                        <p:cTn id="204" dur="1000" fill="hold"/>
                                        <p:tgtEl>
                                          <p:spTgt spid="63">
                                            <p:txEl>
                                              <p:pRg st="255" end="255"/>
                                            </p:txEl>
                                          </p:spTgt>
                                        </p:tgtEl>
                                      </p:cBhvr>
                                      <p:tavLst>
                                        <p:tav tm="100000">
                                          <p:val>
                                            <p:strVal val="height"/>
                                          </p:val>
                                        </p:tav>
                                      </p:tavLst>
                                    </p:anim>
                                  </p:childTnLst>
                                </p:cTn>
                              </p:par>
                            </p:childTnLst>
                          </p:cTn>
                        </p:par>
                        <p:par>
                          <p:cTn id="205" fill="hold">
                            <p:stCondLst>
                              <p:cond delay="1000"/>
                            </p:stCondLst>
                            <p:childTnLst>
                              <p:par>
                                <p:cTn id="206" nodeType="afterEffect" fill="hold" presetClass="entr" presetID="23" presetSubtype="16">
                                  <p:stCondLst>
                                    <p:cond delay="1000"/>
                                  </p:stCondLst>
                                  <p:childTnLst>
                                    <p:set>
                                      <p:cBhvr>
                                        <p:cTn id="207" fill="hold"/>
                                        <p:tgtEl>
                                          <p:spTgt spid="63">
                                            <p:txEl>
                                              <p:pRg st="255" end="255"/>
                                            </p:txEl>
                                          </p:spTgt>
                                        </p:tgtEl>
                                        <p:attrNameLst>
                                          <p:attrName>style.visibility</p:attrName>
                                        </p:attrNameLst>
                                      </p:cBhvr>
                                      <p:to>
                                        <p:strVal val="visible"/>
                                      </p:to>
                                    </p:set>
                                    <p:anim calcmode="lin" valueType="str">
                                      <p:cBhvr additive="repl">
                                        <p:cTn id="208" dur="1000" fill="hold"/>
                                        <p:tgtEl>
                                          <p:spTgt spid="63">
                                            <p:txEl>
                                              <p:pRg st="255" end="255"/>
                                            </p:txEl>
                                          </p:spTgt>
                                        </p:tgtEl>
                                      </p:cBhvr>
                                      <p:tavLst>
                                        <p:tav tm="100000">
                                          <p:val>
                                            <p:strVal val="width"/>
                                          </p:val>
                                        </p:tav>
                                      </p:tavLst>
                                    </p:anim>
                                    <p:anim calcmode="lin" valueType="str">
                                      <p:cBhvr additive="repl">
                                        <p:cTn id="209" dur="1000" fill="hold"/>
                                        <p:tgtEl>
                                          <p:spTgt spid="63">
                                            <p:txEl>
                                              <p:pRg st="255" end="255"/>
                                            </p:txEl>
                                          </p:spTgt>
                                        </p:tgtEl>
                                      </p:cBhvr>
                                      <p:tavLst>
                                        <p:tav tm="100000">
                                          <p:val>
                                            <p:strVal val="height"/>
                                          </p:val>
                                        </p:tav>
                                      </p:tavLst>
                                    </p:anim>
                                  </p:childTnLst>
                                </p:cTn>
                              </p:par>
                            </p:childTnLst>
                          </p:cTn>
                        </p:par>
                        <p:par>
                          <p:cTn id="210" fill="hold">
                            <p:stCondLst>
                              <p:cond delay="3000"/>
                            </p:stCondLst>
                            <p:childTnLst>
                              <p:par>
                                <p:cTn id="211" nodeType="afterEffect" fill="hold" presetClass="entr" presetID="23" presetSubtype="16">
                                  <p:stCondLst>
                                    <p:cond delay="1000"/>
                                  </p:stCondLst>
                                  <p:childTnLst>
                                    <p:set>
                                      <p:cBhvr>
                                        <p:cTn id="212" fill="hold"/>
                                        <p:tgtEl>
                                          <p:spTgt spid="63">
                                            <p:txEl>
                                              <p:pRg st="255" end="255"/>
                                            </p:txEl>
                                          </p:spTgt>
                                        </p:tgtEl>
                                        <p:attrNameLst>
                                          <p:attrName>style.visibility</p:attrName>
                                        </p:attrNameLst>
                                      </p:cBhvr>
                                      <p:to>
                                        <p:strVal val="visible"/>
                                      </p:to>
                                    </p:set>
                                    <p:anim calcmode="lin" valueType="str">
                                      <p:cBhvr additive="repl">
                                        <p:cTn id="213" dur="1000" fill="hold"/>
                                        <p:tgtEl>
                                          <p:spTgt spid="63">
                                            <p:txEl>
                                              <p:pRg st="255" end="255"/>
                                            </p:txEl>
                                          </p:spTgt>
                                        </p:tgtEl>
                                      </p:cBhvr>
                                      <p:tavLst>
                                        <p:tav tm="100000">
                                          <p:val>
                                            <p:strVal val="width"/>
                                          </p:val>
                                        </p:tav>
                                      </p:tavLst>
                                    </p:anim>
                                    <p:anim calcmode="lin" valueType="str">
                                      <p:cBhvr additive="repl">
                                        <p:cTn id="214" dur="1000" fill="hold"/>
                                        <p:tgtEl>
                                          <p:spTgt spid="63">
                                            <p:txEl>
                                              <p:pRg st="255" end="255"/>
                                            </p:txEl>
                                          </p:spTgt>
                                        </p:tgtEl>
                                      </p:cBhvr>
                                      <p:tavLst>
                                        <p:tav tm="100000">
                                          <p:val>
                                            <p:strVal val="height"/>
                                          </p:val>
                                        </p:tav>
                                      </p:tavLst>
                                    </p:anim>
                                  </p:childTnLst>
                                </p:cTn>
                              </p:par>
                            </p:childTnLst>
                          </p:cTn>
                        </p:par>
                        <p:par>
                          <p:cTn id="215" fill="hold">
                            <p:stCondLst>
                              <p:cond delay="5000"/>
                            </p:stCondLst>
                            <p:childTnLst>
                              <p:par>
                                <p:cTn id="216" nodeType="afterEffect" fill="hold" presetClass="entr" presetID="23" presetSubtype="16">
                                  <p:stCondLst>
                                    <p:cond delay="0"/>
                                  </p:stCondLst>
                                  <p:childTnLst>
                                    <p:set>
                                      <p:cBhvr>
                                        <p:cTn id="217" fill="hold"/>
                                        <p:tgtEl>
                                          <p:spTgt spid="63">
                                            <p:txEl>
                                              <p:pRg st="255" end="255"/>
                                            </p:txEl>
                                          </p:spTgt>
                                        </p:tgtEl>
                                        <p:attrNameLst>
                                          <p:attrName>style.visibility</p:attrName>
                                        </p:attrNameLst>
                                      </p:cBhvr>
                                      <p:to>
                                        <p:strVal val="visible"/>
                                      </p:to>
                                    </p:set>
                                    <p:anim calcmode="lin" valueType="str">
                                      <p:cBhvr additive="repl">
                                        <p:cTn id="218" dur="1000" fill="hold"/>
                                        <p:tgtEl>
                                          <p:spTgt spid="63">
                                            <p:txEl>
                                              <p:pRg st="255" end="255"/>
                                            </p:txEl>
                                          </p:spTgt>
                                        </p:tgtEl>
                                      </p:cBhvr>
                                      <p:tavLst>
                                        <p:tav tm="100000">
                                          <p:val>
                                            <p:strVal val="width"/>
                                          </p:val>
                                        </p:tav>
                                      </p:tavLst>
                                    </p:anim>
                                    <p:anim calcmode="lin" valueType="str">
                                      <p:cBhvr additive="repl">
                                        <p:cTn id="219" dur="1000" fill="hold"/>
                                        <p:tgtEl>
                                          <p:spTgt spid="63">
                                            <p:txEl>
                                              <p:pRg st="255" end="255"/>
                                            </p:txEl>
                                          </p:spTgt>
                                        </p:tgtEl>
                                      </p:cBhvr>
                                      <p:tavLst>
                                        <p:tav tm="100000">
                                          <p:val>
                                            <p:strVal val="height"/>
                                          </p:val>
                                        </p:tav>
                                      </p:tavLst>
                                    </p:anim>
                                  </p:childTnLst>
                                </p:cTn>
                              </p:par>
                            </p:childTnLst>
                          </p:cTn>
                        </p:par>
                      </p:childTnLst>
                    </p:cTn>
                  </p:par>
                  <p:par>
                    <p:cTn id="220" fill="hold">
                      <p:stCondLst>
                        <p:cond delay="indefinite"/>
                      </p:stCondLst>
                      <p:childTnLst>
                        <p:par>
                          <p:cTn id="221" fill="hold">
                            <p:stCondLst>
                              <p:cond delay="0"/>
                            </p:stCondLst>
                            <p:childTnLst>
                              <p:par>
                                <p:cTn id="222" nodeType="clickEffect" fill="hold" presetClass="entr" presetID="23" presetSubtype="16">
                                  <p:stCondLst>
                                    <p:cond delay="0"/>
                                  </p:stCondLst>
                                  <p:childTnLst>
                                    <p:set>
                                      <p:cBhvr>
                                        <p:cTn id="223" fill="hold"/>
                                        <p:tgtEl>
                                          <p:spTgt spid="63">
                                            <p:txEl>
                                              <p:pRg st="255" end="255"/>
                                            </p:txEl>
                                          </p:spTgt>
                                        </p:tgtEl>
                                        <p:attrNameLst>
                                          <p:attrName>style.visibility</p:attrName>
                                        </p:attrNameLst>
                                      </p:cBhvr>
                                      <p:to>
                                        <p:strVal val="visible"/>
                                      </p:to>
                                    </p:set>
                                    <p:anim calcmode="lin" valueType="str">
                                      <p:cBhvr additive="repl">
                                        <p:cTn id="224" dur="1000" fill="hold"/>
                                        <p:tgtEl>
                                          <p:spTgt spid="63">
                                            <p:txEl>
                                              <p:pRg st="255" end="255"/>
                                            </p:txEl>
                                          </p:spTgt>
                                        </p:tgtEl>
                                      </p:cBhvr>
                                      <p:tavLst>
                                        <p:tav tm="100000">
                                          <p:val>
                                            <p:strVal val="width"/>
                                          </p:val>
                                        </p:tav>
                                      </p:tavLst>
                                    </p:anim>
                                    <p:anim calcmode="lin" valueType="str">
                                      <p:cBhvr additive="repl">
                                        <p:cTn id="225" dur="1000" fill="hold"/>
                                        <p:tgtEl>
                                          <p:spTgt spid="63">
                                            <p:txEl>
                                              <p:pRg st="255" end="255"/>
                                            </p:txEl>
                                          </p:spTgt>
                                        </p:tgtEl>
                                      </p:cBhvr>
                                      <p:tavLst>
                                        <p:tav tm="100000">
                                          <p:val>
                                            <p:strVal val="height"/>
                                          </p:val>
                                        </p:tav>
                                      </p:tavLst>
                                    </p:anim>
                                  </p:childTnLst>
                                </p:cTn>
                              </p:par>
                            </p:childTnLst>
                          </p:cTn>
                        </p:par>
                      </p:childTnLst>
                    </p:cTn>
                  </p:par>
                  <p:par>
                    <p:cTn id="226" fill="hold">
                      <p:stCondLst>
                        <p:cond delay="indefinite"/>
                      </p:stCondLst>
                      <p:childTnLst>
                        <p:par>
                          <p:cTn id="227" fill="hold">
                            <p:stCondLst>
                              <p:cond delay="0"/>
                            </p:stCondLst>
                            <p:childTnLst>
                              <p:par>
                                <p:cTn id="228" nodeType="clickEffect" fill="hold" presetClass="entr" presetID="23" presetSubtype="16">
                                  <p:stCondLst>
                                    <p:cond delay="0"/>
                                  </p:stCondLst>
                                  <p:childTnLst>
                                    <p:set>
                                      <p:cBhvr>
                                        <p:cTn id="229" fill="hold"/>
                                        <p:tgtEl>
                                          <p:spTgt spid="63">
                                            <p:txEl>
                                              <p:pRg st="255" end="255"/>
                                            </p:txEl>
                                          </p:spTgt>
                                        </p:tgtEl>
                                        <p:attrNameLst>
                                          <p:attrName>style.visibility</p:attrName>
                                        </p:attrNameLst>
                                      </p:cBhvr>
                                      <p:to>
                                        <p:strVal val="visible"/>
                                      </p:to>
                                    </p:set>
                                    <p:anim calcmode="lin" valueType="str">
                                      <p:cBhvr additive="repl">
                                        <p:cTn id="230" dur="1000" fill="hold"/>
                                        <p:tgtEl>
                                          <p:spTgt spid="63">
                                            <p:txEl>
                                              <p:pRg st="255" end="255"/>
                                            </p:txEl>
                                          </p:spTgt>
                                        </p:tgtEl>
                                      </p:cBhvr>
                                      <p:tavLst>
                                        <p:tav tm="100000">
                                          <p:val>
                                            <p:strVal val="width"/>
                                          </p:val>
                                        </p:tav>
                                      </p:tavLst>
                                    </p:anim>
                                    <p:anim calcmode="lin" valueType="str">
                                      <p:cBhvr additive="repl">
                                        <p:cTn id="231" dur="1000" fill="hold"/>
                                        <p:tgtEl>
                                          <p:spTgt spid="63">
                                            <p:txEl>
                                              <p:pRg st="255" end="255"/>
                                            </p:txEl>
                                          </p:spTgt>
                                        </p:tgtEl>
                                      </p:cBhvr>
                                      <p:tavLst>
                                        <p:tav tm="100000">
                                          <p:val>
                                            <p:strVal val="height"/>
                                          </p:val>
                                        </p:tav>
                                      </p:tavLst>
                                    </p:anim>
                                  </p:childTnLst>
                                </p:cTn>
                              </p:par>
                            </p:childTnLst>
                          </p:cTn>
                        </p:par>
                      </p:childTnLst>
                    </p:cTn>
                  </p:par>
                  <p:par>
                    <p:cTn id="232" fill="hold">
                      <p:stCondLst>
                        <p:cond delay="indefinite"/>
                      </p:stCondLst>
                      <p:childTnLst>
                        <p:par>
                          <p:cTn id="233" fill="hold">
                            <p:stCondLst>
                              <p:cond delay="0"/>
                            </p:stCondLst>
                            <p:childTnLst>
                              <p:par>
                                <p:cTn id="234" nodeType="clickEffect" fill="hold" presetClass="entr" presetID="23" presetSubtype="16">
                                  <p:stCondLst>
                                    <p:cond delay="0"/>
                                  </p:stCondLst>
                                  <p:childTnLst>
                                    <p:set>
                                      <p:cBhvr>
                                        <p:cTn id="235" fill="hold"/>
                                        <p:tgtEl>
                                          <p:spTgt spid="63">
                                            <p:txEl>
                                              <p:pRg st="255" end="255"/>
                                            </p:txEl>
                                          </p:spTgt>
                                        </p:tgtEl>
                                        <p:attrNameLst>
                                          <p:attrName>style.visibility</p:attrName>
                                        </p:attrNameLst>
                                      </p:cBhvr>
                                      <p:to>
                                        <p:strVal val="visible"/>
                                      </p:to>
                                    </p:set>
                                    <p:anim calcmode="lin" valueType="str">
                                      <p:cBhvr additive="repl">
                                        <p:cTn id="236" dur="1000" fill="hold"/>
                                        <p:tgtEl>
                                          <p:spTgt spid="63">
                                            <p:txEl>
                                              <p:pRg st="255" end="255"/>
                                            </p:txEl>
                                          </p:spTgt>
                                        </p:tgtEl>
                                      </p:cBhvr>
                                      <p:tavLst>
                                        <p:tav tm="100000">
                                          <p:val>
                                            <p:strVal val="width"/>
                                          </p:val>
                                        </p:tav>
                                      </p:tavLst>
                                    </p:anim>
                                    <p:anim calcmode="lin" valueType="str">
                                      <p:cBhvr additive="repl">
                                        <p:cTn id="237" dur="1000" fill="hold"/>
                                        <p:tgtEl>
                                          <p:spTgt spid="63">
                                            <p:txEl>
                                              <p:pRg st="255" end="255"/>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200" spc="-1" strike="noStrike">
                <a:solidFill>
                  <a:srgbClr val="00664d"/>
                </a:solidFill>
                <a:uFill>
                  <a:solidFill>
                    <a:srgbClr val="ffffff"/>
                  </a:solidFill>
                </a:uFill>
                <a:latin typeface="Arial"/>
                <a:ea typeface="Arial"/>
              </a:rPr>
              <a:t>Solicitantes.</a:t>
            </a:r>
            <a:endParaRPr b="0" lang="es-ES" sz="1800" spc="-1" strike="noStrike">
              <a:solidFill>
                <a:srgbClr val="000000"/>
              </a:solidFill>
              <a:uFill>
                <a:solidFill>
                  <a:srgbClr val="ffffff"/>
                </a:solidFill>
              </a:uFill>
              <a:latin typeface="Arial"/>
            </a:endParaRPr>
          </a:p>
        </p:txBody>
      </p:sp>
      <p:sp>
        <p:nvSpPr>
          <p:cNvPr id="66" name="CustomShape 2"/>
          <p:cNvSpPr/>
          <p:nvPr/>
        </p:nvSpPr>
        <p:spPr>
          <a:xfrm>
            <a:off x="1066680" y="1371600"/>
            <a:ext cx="7771680" cy="4771440"/>
          </a:xfrm>
          <a:prstGeom prst="rect">
            <a:avLst/>
          </a:prstGeom>
          <a:noFill/>
          <a:ln w="12600">
            <a:noFill/>
          </a:ln>
        </p:spPr>
        <p:style>
          <a:lnRef idx="0"/>
          <a:fillRef idx="0"/>
          <a:effectRef idx="0"/>
          <a:fontRef idx="minor"/>
        </p:style>
        <p:txBody>
          <a:bodyPr lIns="45720" rIns="45720" tIns="45000" bIns="45000" anchor="ctr"/>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PYME, P. físicas o jurídicas, C.B.</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CNAE convocatoria.</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&gt; 1 Trabajador/a ultimo año.</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Actividades y/o proyectos de mejora de PRL y cumplan requisitos de bases </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En Andalucía.</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Domicilio social y fiscal en Andalucía. </a:t>
            </a:r>
            <a:endParaRPr b="0" lang="es-ES" sz="1800" spc="-1" strike="noStrike">
              <a:solidFill>
                <a:srgbClr val="000000"/>
              </a:solidFill>
              <a:uFill>
                <a:solidFill>
                  <a:srgbClr val="ffffff"/>
                </a:solidFill>
              </a:uFill>
              <a:latin typeface="Arial"/>
            </a:endParaRPr>
          </a:p>
        </p:txBody>
      </p:sp>
      <p:sp>
        <p:nvSpPr>
          <p:cNvPr id="67" name="CustomShape 3"/>
          <p:cNvSpPr/>
          <p:nvPr/>
        </p:nvSpPr>
        <p:spPr>
          <a:xfrm>
            <a:off x="8255160" y="6248520"/>
            <a:ext cx="202320" cy="288000"/>
          </a:xfrm>
          <a:prstGeom prst="rect">
            <a:avLst/>
          </a:prstGeom>
          <a:noFill/>
          <a:ln w="12600">
            <a:noFill/>
          </a:ln>
        </p:spPr>
        <p:style>
          <a:lnRef idx="0"/>
          <a:fillRef idx="0"/>
          <a:effectRef idx="0"/>
          <a:fontRef idx="minor"/>
        </p:style>
      </p:sp>
    </p:spTree>
  </p:cSld>
  <p:transition spd="med">
    <p:dissolve/>
  </p:transition>
  <p:timing>
    <p:tnLst>
      <p:par>
        <p:cTn id="238" dur="indefinite" restart="never" nodeType="tmRoot">
          <p:childTnLst>
            <p:seq>
              <p:cTn id="239" dur="indefinite" nodeType="mainSeq">
                <p:childTnLst>
                  <p:par>
                    <p:cTn id="240" fill="hold">
                      <p:stCondLst>
                        <p:cond delay="0"/>
                      </p:stCondLst>
                      <p:childTnLst>
                        <p:par>
                          <p:cTn id="241" fill="hold">
                            <p:stCondLst>
                              <p:cond delay="0"/>
                            </p:stCondLst>
                            <p:childTnLst>
                              <p:par>
                                <p:cTn id="242" nodeType="afterEffect" fill="hold" presetClass="entr" presetID="23" presetSubtype="16">
                                  <p:stCondLst>
                                    <p:cond delay="0"/>
                                  </p:stCondLst>
                                  <p:childTnLst>
                                    <p:set>
                                      <p:cBhvr>
                                        <p:cTn id="243" fill="hold"/>
                                        <p:tgtEl>
                                          <p:spTgt spid="65"/>
                                        </p:tgtEl>
                                        <p:attrNameLst>
                                          <p:attrName>style.visibility</p:attrName>
                                        </p:attrNameLst>
                                      </p:cBhvr>
                                      <p:to>
                                        <p:strVal val="visible"/>
                                      </p:to>
                                    </p:set>
                                    <p:anim calcmode="lin" valueType="str">
                                      <p:cBhvr additive="repl">
                                        <p:cTn id="244" dur="1000" fill="hold"/>
                                        <p:tgtEl>
                                          <p:spTgt spid="65"/>
                                        </p:tgtEl>
                                      </p:cBhvr>
                                      <p:tavLst>
                                        <p:tav tm="100000">
                                          <p:val>
                                            <p:strVal val="width"/>
                                          </p:val>
                                        </p:tav>
                                      </p:tavLst>
                                    </p:anim>
                                    <p:anim calcmode="lin" valueType="str">
                                      <p:cBhvr additive="repl">
                                        <p:cTn id="245" dur="1000" fill="hold"/>
                                        <p:tgtEl>
                                          <p:spTgt spid="65"/>
                                        </p:tgtEl>
                                      </p:cBhvr>
                                      <p:tavLst>
                                        <p:tav tm="100000">
                                          <p:val>
                                            <p:strVal val="height"/>
                                          </p:val>
                                        </p:tav>
                                      </p:tavLst>
                                    </p:anim>
                                  </p:childTnLst>
                                </p:cTn>
                              </p:par>
                            </p:childTnLst>
                          </p:cTn>
                        </p:par>
                      </p:childTnLst>
                    </p:cTn>
                  </p:par>
                  <p:par>
                    <p:cTn id="246" fill="hold">
                      <p:stCondLst>
                        <p:cond delay="indefinite"/>
                      </p:stCondLst>
                      <p:childTnLst>
                        <p:par>
                          <p:cTn id="247" fill="hold">
                            <p:stCondLst>
                              <p:cond delay="0"/>
                            </p:stCondLst>
                            <p:childTnLst>
                              <p:par>
                                <p:cTn id="248" nodeType="clickEffect" fill="hold" presetClass="entr" presetID="23" presetSubtype="16">
                                  <p:stCondLst>
                                    <p:cond delay="0"/>
                                  </p:stCondLst>
                                  <p:childTnLst>
                                    <p:set>
                                      <p:cBhvr>
                                        <p:cTn id="249" fill="hold"/>
                                        <p:tgtEl>
                                          <p:spTgt spid="66"/>
                                        </p:tgtEl>
                                        <p:attrNameLst>
                                          <p:attrName>style.visibility</p:attrName>
                                        </p:attrNameLst>
                                      </p:cBhvr>
                                      <p:to>
                                        <p:strVal val="visible"/>
                                      </p:to>
                                    </p:set>
                                    <p:anim calcmode="lin" valueType="str">
                                      <p:cBhvr additive="repl">
                                        <p:cTn id="250" dur="1000" fill="hold"/>
                                        <p:tgtEl>
                                          <p:spTgt spid="66"/>
                                        </p:tgtEl>
                                      </p:cBhvr>
                                      <p:tavLst>
                                        <p:tav tm="100000">
                                          <p:val>
                                            <p:strVal val="width"/>
                                          </p:val>
                                        </p:tav>
                                      </p:tavLst>
                                    </p:anim>
                                    <p:anim calcmode="lin" valueType="str">
                                      <p:cBhvr additive="repl">
                                        <p:cTn id="251" dur="1000" fill="hold"/>
                                        <p:tgtEl>
                                          <p:spTgt spid="66"/>
                                        </p:tgtEl>
                                      </p:cBhvr>
                                      <p:tavLst>
                                        <p:tav tm="100000">
                                          <p:val>
                                            <p:strVal val="height"/>
                                          </p:val>
                                        </p:tav>
                                      </p:tavLst>
                                    </p:anim>
                                  </p:childTnLst>
                                </p:cTn>
                              </p:par>
                              <p:par>
                                <p:cTn id="252" nodeType="withEffect" fill="hold" presetClass="entr" presetID="23" presetSubtype="16">
                                  <p:stCondLst>
                                    <p:cond delay="0"/>
                                  </p:stCondLst>
                                  <p:childTnLst>
                                    <p:set>
                                      <p:cBhvr>
                                        <p:cTn id="253" fill="hold"/>
                                        <p:tgtEl>
                                          <p:spTgt spid="66">
                                            <p:txEl>
                                              <p:pRg st="0" end="35"/>
                                            </p:txEl>
                                          </p:spTgt>
                                        </p:tgtEl>
                                        <p:attrNameLst>
                                          <p:attrName>style.visibility</p:attrName>
                                        </p:attrNameLst>
                                      </p:cBhvr>
                                      <p:to>
                                        <p:strVal val="visible"/>
                                      </p:to>
                                    </p:set>
                                    <p:anim calcmode="lin" valueType="str">
                                      <p:cBhvr additive="repl">
                                        <p:cTn id="254" dur="1000" fill="hold"/>
                                        <p:tgtEl>
                                          <p:spTgt spid="66">
                                            <p:txEl>
                                              <p:pRg st="0" end="35"/>
                                            </p:txEl>
                                          </p:spTgt>
                                        </p:tgtEl>
                                      </p:cBhvr>
                                      <p:tavLst>
                                        <p:tav tm="100000">
                                          <p:val>
                                            <p:strVal val="width"/>
                                          </p:val>
                                        </p:tav>
                                      </p:tavLst>
                                    </p:anim>
                                    <p:anim calcmode="lin" valueType="str">
                                      <p:cBhvr additive="repl">
                                        <p:cTn id="255" dur="1000" fill="hold"/>
                                        <p:tgtEl>
                                          <p:spTgt spid="66">
                                            <p:txEl>
                                              <p:pRg st="0" end="35"/>
                                            </p:txEl>
                                          </p:spTgt>
                                        </p:tgtEl>
                                      </p:cBhvr>
                                      <p:tavLst>
                                        <p:tav tm="100000">
                                          <p:val>
                                            <p:strVal val="height"/>
                                          </p:val>
                                        </p:tav>
                                      </p:tavLst>
                                    </p:anim>
                                  </p:childTnLst>
                                </p:cTn>
                              </p:par>
                            </p:childTnLst>
                          </p:cTn>
                        </p:par>
                        <p:par>
                          <p:cTn id="256" fill="hold">
                            <p:stCondLst>
                              <p:cond delay="1000"/>
                            </p:stCondLst>
                            <p:childTnLst>
                              <p:par>
                                <p:cTn id="257" nodeType="afterEffect" fill="hold" presetClass="entr" presetID="23" presetSubtype="16">
                                  <p:stCondLst>
                                    <p:cond delay="0"/>
                                  </p:stCondLst>
                                  <p:childTnLst>
                                    <p:set>
                                      <p:cBhvr>
                                        <p:cTn id="258" fill="hold"/>
                                        <p:tgtEl>
                                          <p:spTgt spid="66">
                                            <p:txEl>
                                              <p:pRg st="212" end="212"/>
                                            </p:txEl>
                                          </p:spTgt>
                                        </p:tgtEl>
                                        <p:attrNameLst>
                                          <p:attrName>style.visibility</p:attrName>
                                        </p:attrNameLst>
                                      </p:cBhvr>
                                      <p:to>
                                        <p:strVal val="visible"/>
                                      </p:to>
                                    </p:set>
                                    <p:anim calcmode="lin" valueType="str">
                                      <p:cBhvr additive="repl">
                                        <p:cTn id="259" dur="1000" fill="hold"/>
                                        <p:tgtEl>
                                          <p:spTgt spid="66">
                                            <p:txEl>
                                              <p:pRg st="212" end="212"/>
                                            </p:txEl>
                                          </p:spTgt>
                                        </p:tgtEl>
                                      </p:cBhvr>
                                      <p:tavLst>
                                        <p:tav tm="100000">
                                          <p:val>
                                            <p:strVal val="width"/>
                                          </p:val>
                                        </p:tav>
                                      </p:tavLst>
                                    </p:anim>
                                    <p:anim calcmode="lin" valueType="str">
                                      <p:cBhvr additive="repl">
                                        <p:cTn id="260" dur="1000" fill="hold"/>
                                        <p:tgtEl>
                                          <p:spTgt spid="66">
                                            <p:txEl>
                                              <p:pRg st="212" end="212"/>
                                            </p:txEl>
                                          </p:spTgt>
                                        </p:tgtEl>
                                      </p:cBhvr>
                                      <p:tavLst>
                                        <p:tav tm="100000">
                                          <p:val>
                                            <p:strVal val="height"/>
                                          </p:val>
                                        </p:tav>
                                      </p:tavLst>
                                    </p:anim>
                                  </p:childTnLst>
                                </p:cTn>
                              </p:par>
                            </p:childTnLst>
                          </p:cTn>
                        </p:par>
                      </p:childTnLst>
                    </p:cTn>
                  </p:par>
                  <p:par>
                    <p:cTn id="261" fill="hold">
                      <p:stCondLst>
                        <p:cond delay="indefinite"/>
                      </p:stCondLst>
                      <p:childTnLst>
                        <p:par>
                          <p:cTn id="262" fill="hold">
                            <p:stCondLst>
                              <p:cond delay="0"/>
                            </p:stCondLst>
                            <p:childTnLst>
                              <p:par>
                                <p:cTn id="263" nodeType="clickEffect" fill="hold" presetClass="entr" presetID="23" presetSubtype="16">
                                  <p:stCondLst>
                                    <p:cond delay="0"/>
                                  </p:stCondLst>
                                  <p:childTnLst>
                                    <p:set>
                                      <p:cBhvr>
                                        <p:cTn id="264" fill="hold"/>
                                        <p:tgtEl>
                                          <p:spTgt spid="66">
                                            <p:txEl>
                                              <p:pRg st="212" end="212"/>
                                            </p:txEl>
                                          </p:spTgt>
                                        </p:tgtEl>
                                        <p:attrNameLst>
                                          <p:attrName>style.visibility</p:attrName>
                                        </p:attrNameLst>
                                      </p:cBhvr>
                                      <p:to>
                                        <p:strVal val="visible"/>
                                      </p:to>
                                    </p:set>
                                    <p:anim calcmode="lin" valueType="str">
                                      <p:cBhvr additive="repl">
                                        <p:cTn id="265" dur="1000" fill="hold"/>
                                        <p:tgtEl>
                                          <p:spTgt spid="66">
                                            <p:txEl>
                                              <p:pRg st="212" end="212"/>
                                            </p:txEl>
                                          </p:spTgt>
                                        </p:tgtEl>
                                      </p:cBhvr>
                                      <p:tavLst>
                                        <p:tav tm="100000">
                                          <p:val>
                                            <p:strVal val="width"/>
                                          </p:val>
                                        </p:tav>
                                      </p:tavLst>
                                    </p:anim>
                                    <p:anim calcmode="lin" valueType="str">
                                      <p:cBhvr additive="repl">
                                        <p:cTn id="266" dur="1000" fill="hold"/>
                                        <p:tgtEl>
                                          <p:spTgt spid="66">
                                            <p:txEl>
                                              <p:pRg st="212" end="212"/>
                                            </p:txEl>
                                          </p:spTgt>
                                        </p:tgtEl>
                                      </p:cBhvr>
                                      <p:tavLst>
                                        <p:tav tm="100000">
                                          <p:val>
                                            <p:strVal val="height"/>
                                          </p:val>
                                        </p:tav>
                                      </p:tavLst>
                                    </p:anim>
                                  </p:childTnLst>
                                </p:cTn>
                              </p:par>
                            </p:childTnLst>
                          </p:cTn>
                        </p:par>
                        <p:par>
                          <p:cTn id="267" fill="hold">
                            <p:stCondLst>
                              <p:cond delay="1000"/>
                            </p:stCondLst>
                            <p:childTnLst>
                              <p:par>
                                <p:cTn id="268" nodeType="afterEffect" fill="hold" presetClass="entr" presetID="23" presetSubtype="16">
                                  <p:stCondLst>
                                    <p:cond delay="1000"/>
                                  </p:stCondLst>
                                  <p:childTnLst>
                                    <p:set>
                                      <p:cBhvr>
                                        <p:cTn id="269" fill="hold"/>
                                        <p:tgtEl>
                                          <p:spTgt spid="66">
                                            <p:txEl>
                                              <p:pRg st="212" end="212"/>
                                            </p:txEl>
                                          </p:spTgt>
                                        </p:tgtEl>
                                        <p:attrNameLst>
                                          <p:attrName>style.visibility</p:attrName>
                                        </p:attrNameLst>
                                      </p:cBhvr>
                                      <p:to>
                                        <p:strVal val="visible"/>
                                      </p:to>
                                    </p:set>
                                    <p:anim calcmode="lin" valueType="str">
                                      <p:cBhvr additive="repl">
                                        <p:cTn id="270" dur="1000" fill="hold"/>
                                        <p:tgtEl>
                                          <p:spTgt spid="66">
                                            <p:txEl>
                                              <p:pRg st="212" end="212"/>
                                            </p:txEl>
                                          </p:spTgt>
                                        </p:tgtEl>
                                      </p:cBhvr>
                                      <p:tavLst>
                                        <p:tav tm="100000">
                                          <p:val>
                                            <p:strVal val="width"/>
                                          </p:val>
                                        </p:tav>
                                      </p:tavLst>
                                    </p:anim>
                                    <p:anim calcmode="lin" valueType="str">
                                      <p:cBhvr additive="repl">
                                        <p:cTn id="271" dur="1000" fill="hold"/>
                                        <p:tgtEl>
                                          <p:spTgt spid="66">
                                            <p:txEl>
                                              <p:pRg st="212" end="212"/>
                                            </p:txEl>
                                          </p:spTgt>
                                        </p:tgtEl>
                                      </p:cBhvr>
                                      <p:tavLst>
                                        <p:tav tm="100000">
                                          <p:val>
                                            <p:strVal val="height"/>
                                          </p:val>
                                        </p:tav>
                                      </p:tavLst>
                                    </p:anim>
                                  </p:childTnLst>
                                </p:cTn>
                              </p:par>
                            </p:childTnLst>
                          </p:cTn>
                        </p:par>
                        <p:par>
                          <p:cTn id="272" fill="hold">
                            <p:stCondLst>
                              <p:cond delay="3000"/>
                            </p:stCondLst>
                            <p:childTnLst>
                              <p:par>
                                <p:cTn id="273" nodeType="afterEffect" fill="hold" presetClass="entr" presetID="23" presetSubtype="16">
                                  <p:stCondLst>
                                    <p:cond delay="1000"/>
                                  </p:stCondLst>
                                  <p:childTnLst>
                                    <p:set>
                                      <p:cBhvr>
                                        <p:cTn id="274" fill="hold"/>
                                        <p:tgtEl>
                                          <p:spTgt spid="66">
                                            <p:txEl>
                                              <p:pRg st="212" end="212"/>
                                            </p:txEl>
                                          </p:spTgt>
                                        </p:tgtEl>
                                        <p:attrNameLst>
                                          <p:attrName>style.visibility</p:attrName>
                                        </p:attrNameLst>
                                      </p:cBhvr>
                                      <p:to>
                                        <p:strVal val="visible"/>
                                      </p:to>
                                    </p:set>
                                    <p:anim calcmode="lin" valueType="str">
                                      <p:cBhvr additive="repl">
                                        <p:cTn id="275" dur="1000" fill="hold"/>
                                        <p:tgtEl>
                                          <p:spTgt spid="66">
                                            <p:txEl>
                                              <p:pRg st="212" end="212"/>
                                            </p:txEl>
                                          </p:spTgt>
                                        </p:tgtEl>
                                      </p:cBhvr>
                                      <p:tavLst>
                                        <p:tav tm="100000">
                                          <p:val>
                                            <p:strVal val="width"/>
                                          </p:val>
                                        </p:tav>
                                      </p:tavLst>
                                    </p:anim>
                                    <p:anim calcmode="lin" valueType="str">
                                      <p:cBhvr additive="repl">
                                        <p:cTn id="276" dur="1000" fill="hold"/>
                                        <p:tgtEl>
                                          <p:spTgt spid="66">
                                            <p:txEl>
                                              <p:pRg st="212" end="212"/>
                                            </p:txEl>
                                          </p:spTgt>
                                        </p:tgtEl>
                                      </p:cBhvr>
                                      <p:tavLst>
                                        <p:tav tm="100000">
                                          <p:val>
                                            <p:strVal val="height"/>
                                          </p:val>
                                        </p:tav>
                                      </p:tavLst>
                                    </p:anim>
                                  </p:childTnLst>
                                </p:cTn>
                              </p:par>
                            </p:childTnLst>
                          </p:cTn>
                        </p:par>
                        <p:par>
                          <p:cTn id="277" fill="hold">
                            <p:stCondLst>
                              <p:cond delay="5000"/>
                            </p:stCondLst>
                            <p:childTnLst>
                              <p:par>
                                <p:cTn id="278" nodeType="afterEffect" fill="hold" presetClass="entr" presetID="23" presetSubtype="16">
                                  <p:stCondLst>
                                    <p:cond delay="0"/>
                                  </p:stCondLst>
                                  <p:childTnLst>
                                    <p:set>
                                      <p:cBhvr>
                                        <p:cTn id="279" fill="hold"/>
                                        <p:tgtEl>
                                          <p:spTgt spid="66">
                                            <p:txEl>
                                              <p:pRg st="212" end="212"/>
                                            </p:txEl>
                                          </p:spTgt>
                                        </p:tgtEl>
                                        <p:attrNameLst>
                                          <p:attrName>style.visibility</p:attrName>
                                        </p:attrNameLst>
                                      </p:cBhvr>
                                      <p:to>
                                        <p:strVal val="visible"/>
                                      </p:to>
                                    </p:set>
                                    <p:anim calcmode="lin" valueType="str">
                                      <p:cBhvr additive="repl">
                                        <p:cTn id="280" dur="1000" fill="hold"/>
                                        <p:tgtEl>
                                          <p:spTgt spid="66">
                                            <p:txEl>
                                              <p:pRg st="212" end="212"/>
                                            </p:txEl>
                                          </p:spTgt>
                                        </p:tgtEl>
                                      </p:cBhvr>
                                      <p:tavLst>
                                        <p:tav tm="100000">
                                          <p:val>
                                            <p:strVal val="width"/>
                                          </p:val>
                                        </p:tav>
                                      </p:tavLst>
                                    </p:anim>
                                    <p:anim calcmode="lin" valueType="str">
                                      <p:cBhvr additive="repl">
                                        <p:cTn id="281" dur="1000" fill="hold"/>
                                        <p:tgtEl>
                                          <p:spTgt spid="66">
                                            <p:txEl>
                                              <p:pRg st="212" end="212"/>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CustomShape 1"/>
          <p:cNvSpPr/>
          <p:nvPr/>
        </p:nvSpPr>
        <p:spPr>
          <a:xfrm>
            <a:off x="1066680" y="380880"/>
            <a:ext cx="7771680" cy="685080"/>
          </a:xfrm>
          <a:prstGeom prst="rect">
            <a:avLst/>
          </a:prstGeom>
          <a:noFill/>
          <a:ln w="12600">
            <a:noFill/>
          </a:ln>
        </p:spPr>
        <p:style>
          <a:lnRef idx="0"/>
          <a:fillRef idx="0"/>
          <a:effectRef idx="0"/>
          <a:fontRef idx="minor"/>
        </p:style>
        <p:txBody>
          <a:bodyPr lIns="45720" rIns="45720" tIns="45000" bIns="45000" anchor="ctr"/>
          <a:p>
            <a:pPr algn="ctr">
              <a:lnSpc>
                <a:spcPct val="100000"/>
              </a:lnSpc>
            </a:pPr>
            <a:r>
              <a:rPr b="0" lang="es-ES" sz="4200" spc="-1" strike="noStrike">
                <a:solidFill>
                  <a:srgbClr val="00664d"/>
                </a:solidFill>
                <a:uFill>
                  <a:solidFill>
                    <a:srgbClr val="ffffff"/>
                  </a:solidFill>
                </a:uFill>
                <a:latin typeface="Arial"/>
                <a:ea typeface="Arial"/>
              </a:rPr>
              <a:t>Esquema de tramitación.</a:t>
            </a:r>
            <a:endParaRPr b="0" lang="es-ES" sz="1800" spc="-1" strike="noStrike">
              <a:solidFill>
                <a:srgbClr val="000000"/>
              </a:solidFill>
              <a:uFill>
                <a:solidFill>
                  <a:srgbClr val="ffffff"/>
                </a:solidFill>
              </a:uFill>
              <a:latin typeface="Arial"/>
            </a:endParaRPr>
          </a:p>
        </p:txBody>
      </p:sp>
      <p:sp>
        <p:nvSpPr>
          <p:cNvPr id="69" name="CustomShape 2"/>
          <p:cNvSpPr/>
          <p:nvPr/>
        </p:nvSpPr>
        <p:spPr>
          <a:xfrm>
            <a:off x="1066680" y="1371600"/>
            <a:ext cx="7896960" cy="4771440"/>
          </a:xfrm>
          <a:prstGeom prst="rect">
            <a:avLst/>
          </a:prstGeom>
          <a:noFill/>
          <a:ln w="12600">
            <a:noFill/>
          </a:ln>
        </p:spPr>
        <p:style>
          <a:lnRef idx="0"/>
          <a:fillRef idx="0"/>
          <a:effectRef idx="0"/>
          <a:fontRef idx="minor"/>
        </p:style>
        <p:txBody>
          <a:bodyPr lIns="45720" rIns="45720" tIns="45000" bIns="45000" anchor="ctr"/>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Solicitud (telemática).</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Subsanación.</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Informe de valoración CPRL. Comisión.</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Propuesta Provisional de Resolución.</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Propuesta Definitiva de Resolución.</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Resolución. 75 %.</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Ejecución de proyecto.</a:t>
            </a:r>
            <a:endParaRPr b="0" lang="es-ES" sz="1800" spc="-1" strike="noStrike">
              <a:solidFill>
                <a:srgbClr val="000000"/>
              </a:solidFill>
              <a:uFill>
                <a:solidFill>
                  <a:srgbClr val="ffffff"/>
                </a:solidFill>
              </a:uFill>
              <a:latin typeface="Arial"/>
            </a:endParaRPr>
          </a:p>
          <a:p>
            <a:pPr marL="343080" indent="-342360" algn="just">
              <a:lnSpc>
                <a:spcPct val="100000"/>
              </a:lnSpc>
              <a:spcBef>
                <a:spcPts val="700"/>
              </a:spcBef>
              <a:buClr>
                <a:srgbClr val="00664d"/>
              </a:buClr>
              <a:buFont typeface="Symbol"/>
              <a:buChar char=""/>
            </a:pPr>
            <a:r>
              <a:rPr b="0" lang="es-ES" sz="3200" spc="-1" strike="noStrike">
                <a:solidFill>
                  <a:srgbClr val="00664d"/>
                </a:solidFill>
                <a:uFill>
                  <a:solidFill>
                    <a:srgbClr val="ffffff"/>
                  </a:solidFill>
                </a:uFill>
                <a:latin typeface="Arial"/>
                <a:ea typeface="Arial"/>
              </a:rPr>
              <a:t>Justificación. 25 %.</a:t>
            </a:r>
            <a:endParaRPr b="0" lang="es-ES" sz="1800" spc="-1" strike="noStrike">
              <a:solidFill>
                <a:srgbClr val="000000"/>
              </a:solidFill>
              <a:uFill>
                <a:solidFill>
                  <a:srgbClr val="ffffff"/>
                </a:solidFill>
              </a:uFill>
              <a:latin typeface="Arial"/>
            </a:endParaRPr>
          </a:p>
        </p:txBody>
      </p:sp>
      <p:sp>
        <p:nvSpPr>
          <p:cNvPr id="70" name="CustomShape 3"/>
          <p:cNvSpPr/>
          <p:nvPr/>
        </p:nvSpPr>
        <p:spPr>
          <a:xfrm>
            <a:off x="8156160" y="6248520"/>
            <a:ext cx="301320" cy="288000"/>
          </a:xfrm>
          <a:prstGeom prst="rect">
            <a:avLst/>
          </a:prstGeom>
          <a:noFill/>
          <a:ln w="12600">
            <a:noFill/>
          </a:ln>
        </p:spPr>
        <p:style>
          <a:lnRef idx="0"/>
          <a:fillRef idx="0"/>
          <a:effectRef idx="0"/>
          <a:fontRef idx="minor"/>
        </p:style>
      </p:sp>
    </p:spTree>
  </p:cSld>
  <p:transition spd="slow">
    <p:push dir="l"/>
  </p:transition>
  <p:timing>
    <p:tnLst>
      <p:par>
        <p:cTn id="282" dur="indefinite" restart="never" nodeType="tmRoot">
          <p:childTnLst>
            <p:seq>
              <p:cTn id="283" dur="indefinite" nodeType="mainSeq">
                <p:childTnLst>
                  <p:par>
                    <p:cTn id="284" fill="hold">
                      <p:stCondLst>
                        <p:cond delay="0"/>
                      </p:stCondLst>
                      <p:childTnLst>
                        <p:par>
                          <p:cTn id="285" fill="hold">
                            <p:stCondLst>
                              <p:cond delay="0"/>
                            </p:stCondLst>
                            <p:childTnLst>
                              <p:par>
                                <p:cTn id="286" nodeType="afterEffect" fill="hold" presetClass="entr" presetID="23" presetSubtype="16">
                                  <p:stCondLst>
                                    <p:cond delay="0"/>
                                  </p:stCondLst>
                                  <p:childTnLst>
                                    <p:set>
                                      <p:cBhvr>
                                        <p:cTn id="287" fill="hold"/>
                                        <p:tgtEl>
                                          <p:spTgt spid="68"/>
                                        </p:tgtEl>
                                        <p:attrNameLst>
                                          <p:attrName>style.visibility</p:attrName>
                                        </p:attrNameLst>
                                      </p:cBhvr>
                                      <p:to>
                                        <p:strVal val="visible"/>
                                      </p:to>
                                    </p:set>
                                    <p:anim calcmode="lin" valueType="str">
                                      <p:cBhvr additive="repl">
                                        <p:cTn id="288" dur="1000" fill="hold"/>
                                        <p:tgtEl>
                                          <p:spTgt spid="68"/>
                                        </p:tgtEl>
                                      </p:cBhvr>
                                      <p:tavLst>
                                        <p:tav tm="100000">
                                          <p:val>
                                            <p:strVal val="width"/>
                                          </p:val>
                                        </p:tav>
                                      </p:tavLst>
                                    </p:anim>
                                    <p:anim calcmode="lin" valueType="str">
                                      <p:cBhvr additive="repl">
                                        <p:cTn id="289" dur="1000" fill="hold"/>
                                        <p:tgtEl>
                                          <p:spTgt spid="68"/>
                                        </p:tgtEl>
                                      </p:cBhvr>
                                      <p:tavLst>
                                        <p:tav tm="100000">
                                          <p:val>
                                            <p:strVal val="height"/>
                                          </p:val>
                                        </p:tav>
                                      </p:tavLst>
                                    </p:anim>
                                  </p:childTnLst>
                                </p:cTn>
                              </p:par>
                            </p:childTnLst>
                          </p:cTn>
                        </p:par>
                      </p:childTnLst>
                    </p:cTn>
                  </p:par>
                  <p:par>
                    <p:cTn id="290" fill="hold">
                      <p:stCondLst>
                        <p:cond delay="indefinite"/>
                      </p:stCondLst>
                      <p:childTnLst>
                        <p:par>
                          <p:cTn id="291" fill="hold">
                            <p:stCondLst>
                              <p:cond delay="0"/>
                            </p:stCondLst>
                            <p:childTnLst>
                              <p:par>
                                <p:cTn id="292" nodeType="clickEffect" fill="hold" presetClass="entr" presetID="23" presetSubtype="16">
                                  <p:stCondLst>
                                    <p:cond delay="0"/>
                                  </p:stCondLst>
                                  <p:childTnLst>
                                    <p:set>
                                      <p:cBhvr>
                                        <p:cTn id="293" fill="hold"/>
                                        <p:tgtEl>
                                          <p:spTgt spid="69"/>
                                        </p:tgtEl>
                                        <p:attrNameLst>
                                          <p:attrName>style.visibility</p:attrName>
                                        </p:attrNameLst>
                                      </p:cBhvr>
                                      <p:to>
                                        <p:strVal val="visible"/>
                                      </p:to>
                                    </p:set>
                                    <p:anim calcmode="lin" valueType="str">
                                      <p:cBhvr additive="repl">
                                        <p:cTn id="294" dur="1000" fill="hold"/>
                                        <p:tgtEl>
                                          <p:spTgt spid="69"/>
                                        </p:tgtEl>
                                      </p:cBhvr>
                                      <p:tavLst>
                                        <p:tav tm="100000">
                                          <p:val>
                                            <p:strVal val="width"/>
                                          </p:val>
                                        </p:tav>
                                      </p:tavLst>
                                    </p:anim>
                                    <p:anim calcmode="lin" valueType="str">
                                      <p:cBhvr additive="repl">
                                        <p:cTn id="295" dur="1000" fill="hold"/>
                                        <p:tgtEl>
                                          <p:spTgt spid="69"/>
                                        </p:tgtEl>
                                      </p:cBhvr>
                                      <p:tavLst>
                                        <p:tav tm="100000">
                                          <p:val>
                                            <p:strVal val="height"/>
                                          </p:val>
                                        </p:tav>
                                      </p:tavLst>
                                    </p:anim>
                                  </p:childTnLst>
                                </p:cTn>
                              </p:par>
                              <p:par>
                                <p:cTn id="296" nodeType="withEffect" fill="hold" presetClass="entr" presetID="23" presetSubtype="16">
                                  <p:stCondLst>
                                    <p:cond delay="0"/>
                                  </p:stCondLst>
                                  <p:childTnLst>
                                    <p:set>
                                      <p:cBhvr>
                                        <p:cTn id="297" fill="hold"/>
                                        <p:tgtEl>
                                          <p:spTgt spid="69">
                                            <p:txEl>
                                              <p:pRg st="0" end="24"/>
                                            </p:txEl>
                                          </p:spTgt>
                                        </p:tgtEl>
                                        <p:attrNameLst>
                                          <p:attrName>style.visibility</p:attrName>
                                        </p:attrNameLst>
                                      </p:cBhvr>
                                      <p:to>
                                        <p:strVal val="visible"/>
                                      </p:to>
                                    </p:set>
                                    <p:anim calcmode="lin" valueType="str">
                                      <p:cBhvr additive="repl">
                                        <p:cTn id="298" dur="1000" fill="hold"/>
                                        <p:tgtEl>
                                          <p:spTgt spid="69">
                                            <p:txEl>
                                              <p:pRg st="0" end="24"/>
                                            </p:txEl>
                                          </p:spTgt>
                                        </p:tgtEl>
                                      </p:cBhvr>
                                      <p:tavLst>
                                        <p:tav tm="100000">
                                          <p:val>
                                            <p:strVal val="width"/>
                                          </p:val>
                                        </p:tav>
                                      </p:tavLst>
                                    </p:anim>
                                    <p:anim calcmode="lin" valueType="str">
                                      <p:cBhvr additive="repl">
                                        <p:cTn id="299" dur="1000" fill="hold"/>
                                        <p:tgtEl>
                                          <p:spTgt spid="69">
                                            <p:txEl>
                                              <p:pRg st="0" end="24"/>
                                            </p:txEl>
                                          </p:spTgt>
                                        </p:tgtEl>
                                      </p:cBhvr>
                                      <p:tavLst>
                                        <p:tav tm="100000">
                                          <p:val>
                                            <p:strVal val="height"/>
                                          </p:val>
                                        </p:tav>
                                      </p:tavLst>
                                    </p:anim>
                                  </p:childTnLst>
                                </p:cTn>
                              </p:par>
                            </p:childTnLst>
                          </p:cTn>
                        </p:par>
                        <p:par>
                          <p:cTn id="300" fill="hold">
                            <p:stCondLst>
                              <p:cond delay="1000"/>
                            </p:stCondLst>
                            <p:childTnLst>
                              <p:par>
                                <p:cTn id="301" nodeType="afterEffect" fill="hold" presetClass="entr" presetID="23" presetSubtype="16">
                                  <p:stCondLst>
                                    <p:cond delay="0"/>
                                  </p:stCondLst>
                                  <p:childTnLst>
                                    <p:set>
                                      <p:cBhvr>
                                        <p:cTn id="302" fill="hold"/>
                                        <p:tgtEl>
                                          <p:spTgt spid="69">
                                            <p:txEl>
                                              <p:pRg st="210" end="210"/>
                                            </p:txEl>
                                          </p:spTgt>
                                        </p:tgtEl>
                                        <p:attrNameLst>
                                          <p:attrName>style.visibility</p:attrName>
                                        </p:attrNameLst>
                                      </p:cBhvr>
                                      <p:to>
                                        <p:strVal val="visible"/>
                                      </p:to>
                                    </p:set>
                                    <p:anim calcmode="lin" valueType="str">
                                      <p:cBhvr additive="repl">
                                        <p:cTn id="303" dur="1000" fill="hold"/>
                                        <p:tgtEl>
                                          <p:spTgt spid="69">
                                            <p:txEl>
                                              <p:pRg st="210" end="210"/>
                                            </p:txEl>
                                          </p:spTgt>
                                        </p:tgtEl>
                                      </p:cBhvr>
                                      <p:tavLst>
                                        <p:tav tm="100000">
                                          <p:val>
                                            <p:strVal val="width"/>
                                          </p:val>
                                        </p:tav>
                                      </p:tavLst>
                                    </p:anim>
                                    <p:anim calcmode="lin" valueType="str">
                                      <p:cBhvr additive="repl">
                                        <p:cTn id="304" dur="1000" fill="hold"/>
                                        <p:tgtEl>
                                          <p:spTgt spid="69">
                                            <p:txEl>
                                              <p:pRg st="210" end="210"/>
                                            </p:txEl>
                                          </p:spTgt>
                                        </p:tgtEl>
                                      </p:cBhvr>
                                      <p:tavLst>
                                        <p:tav tm="100000">
                                          <p:val>
                                            <p:strVal val="height"/>
                                          </p:val>
                                        </p:tav>
                                      </p:tavLst>
                                    </p:anim>
                                  </p:childTnLst>
                                </p:cTn>
                              </p:par>
                            </p:childTnLst>
                          </p:cTn>
                        </p:par>
                      </p:childTnLst>
                    </p:cTn>
                  </p:par>
                  <p:par>
                    <p:cTn id="305" fill="hold">
                      <p:stCondLst>
                        <p:cond delay="indefinite"/>
                      </p:stCondLst>
                      <p:childTnLst>
                        <p:par>
                          <p:cTn id="306" fill="hold">
                            <p:stCondLst>
                              <p:cond delay="0"/>
                            </p:stCondLst>
                            <p:childTnLst>
                              <p:par>
                                <p:cTn id="307" nodeType="clickEffect" fill="hold" presetClass="entr" presetID="23" presetSubtype="16">
                                  <p:stCondLst>
                                    <p:cond delay="0"/>
                                  </p:stCondLst>
                                  <p:childTnLst>
                                    <p:set>
                                      <p:cBhvr>
                                        <p:cTn id="308" fill="hold"/>
                                        <p:tgtEl>
                                          <p:spTgt spid="69">
                                            <p:txEl>
                                              <p:pRg st="210" end="210"/>
                                            </p:txEl>
                                          </p:spTgt>
                                        </p:tgtEl>
                                        <p:attrNameLst>
                                          <p:attrName>style.visibility</p:attrName>
                                        </p:attrNameLst>
                                      </p:cBhvr>
                                      <p:to>
                                        <p:strVal val="visible"/>
                                      </p:to>
                                    </p:set>
                                    <p:anim calcmode="lin" valueType="str">
                                      <p:cBhvr additive="repl">
                                        <p:cTn id="309" dur="1000" fill="hold"/>
                                        <p:tgtEl>
                                          <p:spTgt spid="69">
                                            <p:txEl>
                                              <p:pRg st="210" end="210"/>
                                            </p:txEl>
                                          </p:spTgt>
                                        </p:tgtEl>
                                      </p:cBhvr>
                                      <p:tavLst>
                                        <p:tav tm="100000">
                                          <p:val>
                                            <p:strVal val="width"/>
                                          </p:val>
                                        </p:tav>
                                      </p:tavLst>
                                    </p:anim>
                                    <p:anim calcmode="lin" valueType="str">
                                      <p:cBhvr additive="repl">
                                        <p:cTn id="310" dur="1000" fill="hold"/>
                                        <p:tgtEl>
                                          <p:spTgt spid="69">
                                            <p:txEl>
                                              <p:pRg st="210" end="210"/>
                                            </p:txEl>
                                          </p:spTgt>
                                        </p:tgtEl>
                                      </p:cBhvr>
                                      <p:tavLst>
                                        <p:tav tm="100000">
                                          <p:val>
                                            <p:strVal val="height"/>
                                          </p:val>
                                        </p:tav>
                                      </p:tavLst>
                                    </p:anim>
                                  </p:childTnLst>
                                </p:cTn>
                              </p:par>
                            </p:childTnLst>
                          </p:cTn>
                        </p:par>
                        <p:par>
                          <p:cTn id="311" fill="hold">
                            <p:stCondLst>
                              <p:cond delay="1000"/>
                            </p:stCondLst>
                            <p:childTnLst>
                              <p:par>
                                <p:cTn id="312" nodeType="afterEffect" fill="hold" presetClass="entr" presetID="23" presetSubtype="16">
                                  <p:stCondLst>
                                    <p:cond delay="1000"/>
                                  </p:stCondLst>
                                  <p:childTnLst>
                                    <p:set>
                                      <p:cBhvr>
                                        <p:cTn id="313" fill="hold"/>
                                        <p:tgtEl>
                                          <p:spTgt spid="69">
                                            <p:txEl>
                                              <p:pRg st="210" end="210"/>
                                            </p:txEl>
                                          </p:spTgt>
                                        </p:tgtEl>
                                        <p:attrNameLst>
                                          <p:attrName>style.visibility</p:attrName>
                                        </p:attrNameLst>
                                      </p:cBhvr>
                                      <p:to>
                                        <p:strVal val="visible"/>
                                      </p:to>
                                    </p:set>
                                    <p:anim calcmode="lin" valueType="str">
                                      <p:cBhvr additive="repl">
                                        <p:cTn id="314" dur="1000" fill="hold"/>
                                        <p:tgtEl>
                                          <p:spTgt spid="69">
                                            <p:txEl>
                                              <p:pRg st="210" end="210"/>
                                            </p:txEl>
                                          </p:spTgt>
                                        </p:tgtEl>
                                      </p:cBhvr>
                                      <p:tavLst>
                                        <p:tav tm="100000">
                                          <p:val>
                                            <p:strVal val="width"/>
                                          </p:val>
                                        </p:tav>
                                      </p:tavLst>
                                    </p:anim>
                                    <p:anim calcmode="lin" valueType="str">
                                      <p:cBhvr additive="repl">
                                        <p:cTn id="315" dur="1000" fill="hold"/>
                                        <p:tgtEl>
                                          <p:spTgt spid="69">
                                            <p:txEl>
                                              <p:pRg st="210" end="210"/>
                                            </p:txEl>
                                          </p:spTgt>
                                        </p:tgtEl>
                                      </p:cBhvr>
                                      <p:tavLst>
                                        <p:tav tm="100000">
                                          <p:val>
                                            <p:strVal val="height"/>
                                          </p:val>
                                        </p:tav>
                                      </p:tavLst>
                                    </p:anim>
                                  </p:childTnLst>
                                </p:cTn>
                              </p:par>
                            </p:childTnLst>
                          </p:cTn>
                        </p:par>
                        <p:par>
                          <p:cTn id="316" fill="hold">
                            <p:stCondLst>
                              <p:cond delay="3000"/>
                            </p:stCondLst>
                            <p:childTnLst>
                              <p:par>
                                <p:cTn id="317" nodeType="afterEffect" fill="hold" presetClass="entr" presetID="23" presetSubtype="16">
                                  <p:stCondLst>
                                    <p:cond delay="1000"/>
                                  </p:stCondLst>
                                  <p:childTnLst>
                                    <p:set>
                                      <p:cBhvr>
                                        <p:cTn id="318" fill="hold"/>
                                        <p:tgtEl>
                                          <p:spTgt spid="69">
                                            <p:txEl>
                                              <p:pRg st="210" end="210"/>
                                            </p:txEl>
                                          </p:spTgt>
                                        </p:tgtEl>
                                        <p:attrNameLst>
                                          <p:attrName>style.visibility</p:attrName>
                                        </p:attrNameLst>
                                      </p:cBhvr>
                                      <p:to>
                                        <p:strVal val="visible"/>
                                      </p:to>
                                    </p:set>
                                    <p:anim calcmode="lin" valueType="str">
                                      <p:cBhvr additive="repl">
                                        <p:cTn id="319" dur="1000" fill="hold"/>
                                        <p:tgtEl>
                                          <p:spTgt spid="69">
                                            <p:txEl>
                                              <p:pRg st="210" end="210"/>
                                            </p:txEl>
                                          </p:spTgt>
                                        </p:tgtEl>
                                      </p:cBhvr>
                                      <p:tavLst>
                                        <p:tav tm="100000">
                                          <p:val>
                                            <p:strVal val="width"/>
                                          </p:val>
                                        </p:tav>
                                      </p:tavLst>
                                    </p:anim>
                                    <p:anim calcmode="lin" valueType="str">
                                      <p:cBhvr additive="repl">
                                        <p:cTn id="320" dur="1000" fill="hold"/>
                                        <p:tgtEl>
                                          <p:spTgt spid="69">
                                            <p:txEl>
                                              <p:pRg st="210" end="210"/>
                                            </p:txEl>
                                          </p:spTgt>
                                        </p:tgtEl>
                                      </p:cBhvr>
                                      <p:tavLst>
                                        <p:tav tm="100000">
                                          <p:val>
                                            <p:strVal val="height"/>
                                          </p:val>
                                        </p:tav>
                                      </p:tavLst>
                                    </p:anim>
                                  </p:childTnLst>
                                </p:cTn>
                              </p:par>
                            </p:childTnLst>
                          </p:cTn>
                        </p:par>
                        <p:par>
                          <p:cTn id="321" fill="hold">
                            <p:stCondLst>
                              <p:cond delay="5000"/>
                            </p:stCondLst>
                            <p:childTnLst>
                              <p:par>
                                <p:cTn id="322" nodeType="afterEffect" fill="hold" presetClass="entr" presetID="23" presetSubtype="16">
                                  <p:stCondLst>
                                    <p:cond delay="0"/>
                                  </p:stCondLst>
                                  <p:childTnLst>
                                    <p:set>
                                      <p:cBhvr>
                                        <p:cTn id="323" fill="hold"/>
                                        <p:tgtEl>
                                          <p:spTgt spid="69">
                                            <p:txEl>
                                              <p:pRg st="210" end="210"/>
                                            </p:txEl>
                                          </p:spTgt>
                                        </p:tgtEl>
                                        <p:attrNameLst>
                                          <p:attrName>style.visibility</p:attrName>
                                        </p:attrNameLst>
                                      </p:cBhvr>
                                      <p:to>
                                        <p:strVal val="visible"/>
                                      </p:to>
                                    </p:set>
                                    <p:anim calcmode="lin" valueType="str">
                                      <p:cBhvr additive="repl">
                                        <p:cTn id="324" dur="1000" fill="hold"/>
                                        <p:tgtEl>
                                          <p:spTgt spid="69">
                                            <p:txEl>
                                              <p:pRg st="210" end="210"/>
                                            </p:txEl>
                                          </p:spTgt>
                                        </p:tgtEl>
                                      </p:cBhvr>
                                      <p:tavLst>
                                        <p:tav tm="100000">
                                          <p:val>
                                            <p:strVal val="width"/>
                                          </p:val>
                                        </p:tav>
                                      </p:tavLst>
                                    </p:anim>
                                    <p:anim calcmode="lin" valueType="str">
                                      <p:cBhvr additive="repl">
                                        <p:cTn id="325" dur="1000" fill="hold"/>
                                        <p:tgtEl>
                                          <p:spTgt spid="69">
                                            <p:txEl>
                                              <p:pRg st="210" end="210"/>
                                            </p:txEl>
                                          </p:spTgt>
                                        </p:tgtEl>
                                      </p:cBhvr>
                                      <p:tavLst>
                                        <p:tav tm="100000">
                                          <p:val>
                                            <p:strVal val="height"/>
                                          </p:val>
                                        </p:tav>
                                      </p:tavLst>
                                    </p:anim>
                                  </p:childTnLst>
                                </p:cTn>
                              </p:par>
                            </p:childTnLst>
                          </p:cTn>
                        </p:par>
                      </p:childTnLst>
                    </p:cTn>
                  </p:par>
                  <p:par>
                    <p:cTn id="326" fill="hold">
                      <p:stCondLst>
                        <p:cond delay="indefinite"/>
                      </p:stCondLst>
                      <p:childTnLst>
                        <p:par>
                          <p:cTn id="327" fill="hold">
                            <p:stCondLst>
                              <p:cond delay="0"/>
                            </p:stCondLst>
                            <p:childTnLst>
                              <p:par>
                                <p:cTn id="328" nodeType="clickEffect" fill="hold" presetClass="entr" presetID="23" presetSubtype="16">
                                  <p:stCondLst>
                                    <p:cond delay="0"/>
                                  </p:stCondLst>
                                  <p:childTnLst>
                                    <p:set>
                                      <p:cBhvr>
                                        <p:cTn id="329" fill="hold"/>
                                        <p:tgtEl>
                                          <p:spTgt spid="69">
                                            <p:txEl>
                                              <p:pRg st="210" end="210"/>
                                            </p:txEl>
                                          </p:spTgt>
                                        </p:tgtEl>
                                        <p:attrNameLst>
                                          <p:attrName>style.visibility</p:attrName>
                                        </p:attrNameLst>
                                      </p:cBhvr>
                                      <p:to>
                                        <p:strVal val="visible"/>
                                      </p:to>
                                    </p:set>
                                    <p:anim calcmode="lin" valueType="str">
                                      <p:cBhvr additive="repl">
                                        <p:cTn id="330" dur="1000" fill="hold"/>
                                        <p:tgtEl>
                                          <p:spTgt spid="69">
                                            <p:txEl>
                                              <p:pRg st="210" end="210"/>
                                            </p:txEl>
                                          </p:spTgt>
                                        </p:tgtEl>
                                      </p:cBhvr>
                                      <p:tavLst>
                                        <p:tav tm="100000">
                                          <p:val>
                                            <p:strVal val="width"/>
                                          </p:val>
                                        </p:tav>
                                      </p:tavLst>
                                    </p:anim>
                                    <p:anim calcmode="lin" valueType="str">
                                      <p:cBhvr additive="repl">
                                        <p:cTn id="331" dur="1000" fill="hold"/>
                                        <p:tgtEl>
                                          <p:spTgt spid="69">
                                            <p:txEl>
                                              <p:pRg st="210" end="210"/>
                                            </p:txEl>
                                          </p:spTgt>
                                        </p:tgtEl>
                                      </p:cBhvr>
                                      <p:tavLst>
                                        <p:tav tm="100000">
                                          <p:val>
                                            <p:strVal val="height"/>
                                          </p:val>
                                        </p:tav>
                                      </p:tavLst>
                                    </p:anim>
                                  </p:childTnLst>
                                </p:cTn>
                              </p:par>
                            </p:childTnLst>
                          </p:cTn>
                        </p:par>
                      </p:childTnLst>
                    </p:cTn>
                  </p:par>
                  <p:par>
                    <p:cTn id="332" fill="hold">
                      <p:stCondLst>
                        <p:cond delay="indefinite"/>
                      </p:stCondLst>
                      <p:childTnLst>
                        <p:par>
                          <p:cTn id="333" fill="hold">
                            <p:stCondLst>
                              <p:cond delay="0"/>
                            </p:stCondLst>
                            <p:childTnLst>
                              <p:par>
                                <p:cTn id="334" nodeType="clickEffect" fill="hold" presetClass="entr" presetID="23" presetSubtype="16">
                                  <p:stCondLst>
                                    <p:cond delay="0"/>
                                  </p:stCondLst>
                                  <p:childTnLst>
                                    <p:set>
                                      <p:cBhvr>
                                        <p:cTn id="335" fill="hold"/>
                                        <p:tgtEl>
                                          <p:spTgt spid="69">
                                            <p:txEl>
                                              <p:pRg st="210" end="210"/>
                                            </p:txEl>
                                          </p:spTgt>
                                        </p:tgtEl>
                                        <p:attrNameLst>
                                          <p:attrName>style.visibility</p:attrName>
                                        </p:attrNameLst>
                                      </p:cBhvr>
                                      <p:to>
                                        <p:strVal val="visible"/>
                                      </p:to>
                                    </p:set>
                                    <p:anim calcmode="lin" valueType="str">
                                      <p:cBhvr additive="repl">
                                        <p:cTn id="336" dur="1000" fill="hold"/>
                                        <p:tgtEl>
                                          <p:spTgt spid="69">
                                            <p:txEl>
                                              <p:pRg st="210" end="210"/>
                                            </p:txEl>
                                          </p:spTgt>
                                        </p:tgtEl>
                                      </p:cBhvr>
                                      <p:tavLst>
                                        <p:tav tm="100000">
                                          <p:val>
                                            <p:strVal val="width"/>
                                          </p:val>
                                        </p:tav>
                                      </p:tavLst>
                                    </p:anim>
                                    <p:anim calcmode="lin" valueType="str">
                                      <p:cBhvr additive="repl">
                                        <p:cTn id="337" dur="1000" fill="hold"/>
                                        <p:tgtEl>
                                          <p:spTgt spid="69">
                                            <p:txEl>
                                              <p:pRg st="210" end="210"/>
                                            </p:txEl>
                                          </p:spTgt>
                                        </p:tgtEl>
                                      </p:cBhvr>
                                      <p:tavLst>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LibreOffice/5.2.6.2$Windows_X86_64 LibreOffice_project/a3100ed2409ebf1c212f5048fbe377c281438fdc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es-ES</dc:language>
  <cp:lastModifiedBy/>
  <dcterms:modified xsi:type="dcterms:W3CDTF">2019-11-25T13:09:33Z</dcterms:modified>
  <cp:revision>1</cp:revision>
  <dc:subject/>
  <dc:title/>
</cp:coreProperties>
</file>