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9099E-9FB3-45B4-B5E7-BC5C62DD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F2614C-67A6-4C5C-BBC9-053081A9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A826-66BD-409B-98AA-ED29781C36F1}" type="datetimeFigureOut">
              <a:rPr lang="es-ES" smtClean="0"/>
              <a:pPr/>
              <a:t>09/06/2021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F651BF-4A98-483C-B50E-96E33119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49A3B0-05FE-4DE9-BB28-3AEE6AC1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8108-4691-40D8-B85A-AA81F07F63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50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3A9464-F13A-4D29-B5D3-771BAF05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8CEC6D-A272-423D-AB04-E079D4B22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41B590-4D94-46CC-B755-E3A7A35A0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A826-66BD-409B-98AA-ED29781C36F1}" type="datetimeFigureOut">
              <a:rPr lang="es-ES" smtClean="0"/>
              <a:pPr/>
              <a:t>09/06/2021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840549-0E7E-48E7-9EFA-ACA3C427C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F2D13-3FE0-4B07-973C-C5A079E23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8108-4691-40D8-B85A-AA81F07F63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6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AD32DFB-367C-4295-87B1-64461106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09386D-25D1-4095-8CCE-3E2B703994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531FD9-A2C0-4D58-BB53-5FC437205D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" y="19050"/>
            <a:ext cx="9131335" cy="6838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D5AD10-F90F-4443-9D82-F7A01FCCE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3" y="289836"/>
            <a:ext cx="3520440" cy="6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CA4E14-A75D-4FD9-A5B8-DBED85E6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800"/>
              <a:t>HERRAMIENTA PRESUPUESTOS</a:t>
            </a:r>
            <a:br>
              <a:rPr lang="es-ES" altLang="es-ES" sz="2900"/>
            </a:br>
            <a:endParaRPr lang="es-ES" altLang="es-ES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35A506-B745-4F23-9849-438B460F76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26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9D926D-7FA7-40A7-A438-322D2BCD9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2" y="3313869"/>
            <a:ext cx="1464656" cy="2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EC5FAB-7875-45E8-AB5E-E796464B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800"/>
              <a:t>HERRAMIENTA PRESUPUESTOS</a:t>
            </a:r>
            <a:br>
              <a:rPr lang="es-ES" altLang="es-ES" sz="2800"/>
            </a:br>
            <a:br>
              <a:rPr lang="es-ES" altLang="es-ES" sz="2400"/>
            </a:br>
            <a:r>
              <a:rPr lang="es-ES" altLang="es-ES" sz="2600" b="1"/>
              <a:t>Costes Variables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62A35A-B960-46FA-9567-D095B1D9F7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8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DDAC841-8B5C-4F91-A650-3962F14A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800"/>
              <a:t>HERRAMIENTA PRESUPUESTOS</a:t>
            </a:r>
            <a:br>
              <a:rPr lang="es-ES" altLang="es-ES" sz="2800"/>
            </a:br>
            <a:br>
              <a:rPr lang="es-ES" altLang="es-ES" sz="2600"/>
            </a:br>
            <a:r>
              <a:rPr lang="es-ES" altLang="es-ES" sz="2600" b="1"/>
              <a:t>Costes Mano Obra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B9E836-AAAB-4E90-A10F-FC057C036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639996E-001D-4BD6-AF66-3E242E82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800"/>
              <a:t>HERRAMIENTA PRESUPUESTOS</a:t>
            </a:r>
            <a:br>
              <a:rPr lang="es-ES" altLang="es-ES" sz="2800"/>
            </a:br>
            <a:br>
              <a:rPr lang="es-ES" altLang="es-ES" sz="2600"/>
            </a:br>
            <a:r>
              <a:rPr lang="es-ES" altLang="es-ES" sz="2600" b="1"/>
              <a:t>Otros Costes Fijos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0E3E97-E4BD-4C4C-96FB-94CBD62016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4950DC8-98FC-4FAF-A6AC-C3D55D41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2800"/>
              <a:t>HERRAMIENTA PRESUPUESTOS</a:t>
            </a:r>
            <a:br>
              <a:rPr lang="es-ES" altLang="es-ES" sz="2800"/>
            </a:br>
            <a:br>
              <a:rPr lang="es-ES" altLang="es-ES" sz="2400"/>
            </a:br>
            <a:r>
              <a:rPr lang="es-ES" altLang="es-ES" sz="2600" b="1"/>
              <a:t>Resultado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084714-9CBA-414D-91E3-21DF74C06C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3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Presentación en pantalla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HERRAMIENTA PRESUPUESTOS </vt:lpstr>
      <vt:lpstr>HERRAMIENTA PRESUPUESTOS  Costes Variables</vt:lpstr>
      <vt:lpstr>HERRAMIENTA PRESUPUESTOS  Costes Mano Obra</vt:lpstr>
      <vt:lpstr>HERRAMIENTA PRESUPUESTOS  Otros Costes Fijos</vt:lpstr>
      <vt:lpstr>HERRAMIENTA PRESUPUESTOS  Resultado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2021-06-09T10:04:11Z</dcterms:created>
  <dcterms:modified xsi:type="dcterms:W3CDTF">2021-06-09T10:04:18Z</dcterms:modified>
</cp:coreProperties>
</file>