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906000" type="A4"/>
  <p:notesSz cx="7099300" cy="10234613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9FEBC1"/>
    <a:srgbClr val="336600"/>
    <a:srgbClr val="0066FF"/>
    <a:srgbClr val="E60000"/>
    <a:srgbClr val="C0C0C0"/>
    <a:srgbClr val="B2B2B2"/>
    <a:srgbClr val="80808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1614" y="1332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1D392F8E-89DE-40F4-A86C-F21C626B53B8}" type="datetimeFigureOut">
              <a:rPr lang="es-ES"/>
              <a:pPr>
                <a:defRPr/>
              </a:pPr>
              <a:t>14/10/2011</a:t>
            </a:fld>
            <a:endParaRPr lang="es-E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220913" y="768350"/>
            <a:ext cx="265747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6BD5B3E1-50CA-4528-808A-CA269650FA3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3076575"/>
            <a:ext cx="5829300" cy="212407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206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6875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42900" y="2311400"/>
            <a:ext cx="6172200" cy="65373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4972050" y="396875"/>
            <a:ext cx="1543050" cy="8451850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42900" y="396875"/>
            <a:ext cx="4476750" cy="84518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6875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42900" y="2311400"/>
            <a:ext cx="6172200" cy="65373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338" y="6365875"/>
            <a:ext cx="5829300" cy="1966913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338" y="4198938"/>
            <a:ext cx="5829300" cy="21669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6875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42900" y="2311400"/>
            <a:ext cx="3009900" cy="65373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505200" y="2311400"/>
            <a:ext cx="3009900" cy="65373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6875"/>
            <a:ext cx="6172200" cy="1651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217738"/>
            <a:ext cx="3030538" cy="92392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3141663"/>
            <a:ext cx="3030538" cy="5707062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4563" y="2217738"/>
            <a:ext cx="3030537" cy="92392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4563" y="3141663"/>
            <a:ext cx="3030537" cy="5707062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6875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3700"/>
            <a:ext cx="2255838" cy="1679575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8" y="393700"/>
            <a:ext cx="3833812" cy="84550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2073275"/>
            <a:ext cx="2255838" cy="67754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613" y="6934200"/>
            <a:ext cx="4114800" cy="8191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613" y="885825"/>
            <a:ext cx="4114800" cy="5943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613" y="7753350"/>
            <a:ext cx="4114800" cy="11620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cartel base ultimo (por ahora)"/>
          <p:cNvPicPr>
            <a:picLocks noChangeAspect="1" noChangeArrowheads="1"/>
          </p:cNvPicPr>
          <p:nvPr userDrawn="1"/>
        </p:nvPicPr>
        <p:blipFill>
          <a:blip r:embed="rId13"/>
          <a:srcRect b="7350"/>
          <a:stretch>
            <a:fillRect/>
          </a:stretch>
        </p:blipFill>
        <p:spPr bwMode="auto">
          <a:xfrm>
            <a:off x="0" y="0"/>
            <a:ext cx="6858000" cy="990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image" Target="../media/image2.png"/><Relationship Id="rId7" Type="http://schemas.openxmlformats.org/officeDocument/2006/relationships/image" Target="../media/image5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hyperlink" Target="mailto:cade.sanfernando@andaluciaemprende.e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6" descr="LOGO AE+CEM+CEIC DEFINITIVO (v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8913" y="200025"/>
            <a:ext cx="2447925" cy="423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8" name="Line 19"/>
          <p:cNvSpPr>
            <a:spLocks noChangeShapeType="1"/>
          </p:cNvSpPr>
          <p:nvPr/>
        </p:nvSpPr>
        <p:spPr bwMode="auto">
          <a:xfrm>
            <a:off x="3068638" y="1281113"/>
            <a:ext cx="2449512" cy="0"/>
          </a:xfrm>
          <a:prstGeom prst="line">
            <a:avLst/>
          </a:prstGeom>
          <a:noFill/>
          <a:ln w="19050">
            <a:noFill/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14339" name="Text Box 73"/>
          <p:cNvSpPr txBox="1">
            <a:spLocks noChangeArrowheads="1"/>
          </p:cNvSpPr>
          <p:nvPr/>
        </p:nvSpPr>
        <p:spPr bwMode="auto">
          <a:xfrm>
            <a:off x="1373188" y="8913813"/>
            <a:ext cx="792162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900" b="1">
                <a:solidFill>
                  <a:srgbClr val="336600"/>
                </a:solidFill>
                <a:latin typeface="Eras Bk BT"/>
              </a:rPr>
              <a:t>Colabora:</a:t>
            </a:r>
          </a:p>
        </p:txBody>
      </p:sp>
      <p:sp>
        <p:nvSpPr>
          <p:cNvPr id="14340" name="Text Box 87"/>
          <p:cNvSpPr txBox="1">
            <a:spLocks noChangeArrowheads="1"/>
          </p:cNvSpPr>
          <p:nvPr/>
        </p:nvSpPr>
        <p:spPr bwMode="auto">
          <a:xfrm rot="-1169352">
            <a:off x="384175" y="508000"/>
            <a:ext cx="13890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s-ES"/>
          </a:p>
        </p:txBody>
      </p:sp>
      <p:grpSp>
        <p:nvGrpSpPr>
          <p:cNvPr id="14341" name="65 Grupo"/>
          <p:cNvGrpSpPr>
            <a:grpSpLocks/>
          </p:cNvGrpSpPr>
          <p:nvPr/>
        </p:nvGrpSpPr>
        <p:grpSpPr bwMode="auto">
          <a:xfrm>
            <a:off x="2997200" y="52388"/>
            <a:ext cx="1738313" cy="909637"/>
            <a:chOff x="337336" y="8971389"/>
            <a:chExt cx="1738313" cy="909211"/>
          </a:xfrm>
        </p:grpSpPr>
        <p:sp>
          <p:nvSpPr>
            <p:cNvPr id="14350" name="Oval 90"/>
            <p:cNvSpPr>
              <a:spLocks noChangeArrowheads="1"/>
            </p:cNvSpPr>
            <p:nvPr/>
          </p:nvSpPr>
          <p:spPr bwMode="auto">
            <a:xfrm rot="-750715">
              <a:off x="337336" y="8982075"/>
              <a:ext cx="1738313" cy="898525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14351" name="Text Box 91"/>
            <p:cNvSpPr txBox="1">
              <a:spLocks noChangeArrowheads="1"/>
            </p:cNvSpPr>
            <p:nvPr/>
          </p:nvSpPr>
          <p:spPr bwMode="auto">
            <a:xfrm rot="-568748">
              <a:off x="690563" y="8971389"/>
              <a:ext cx="1368425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s-ES" sz="1200" b="1">
                  <a:solidFill>
                    <a:srgbClr val="E60000"/>
                  </a:solidFill>
                </a:rPr>
                <a:t>¿Quieres crear tu empresa?</a:t>
              </a:r>
            </a:p>
            <a:p>
              <a:r>
                <a:rPr lang="es-ES" sz="1200" b="1">
                  <a:solidFill>
                    <a:srgbClr val="E60000"/>
                  </a:solidFill>
                </a:rPr>
                <a:t>¡Nosotros te ayudamos!</a:t>
              </a:r>
            </a:p>
          </p:txBody>
        </p:sp>
      </p:grpSp>
      <p:sp>
        <p:nvSpPr>
          <p:cNvPr id="68" name="67 Rectángulo redondeado"/>
          <p:cNvSpPr/>
          <p:nvPr/>
        </p:nvSpPr>
        <p:spPr>
          <a:xfrm>
            <a:off x="476250" y="1065213"/>
            <a:ext cx="5473700" cy="1511300"/>
          </a:xfrm>
          <a:prstGeom prst="roundRect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s-ES" sz="2700" b="1">
                <a:solidFill>
                  <a:srgbClr val="FFFFFF"/>
                </a:solidFill>
              </a:rPr>
              <a:t>CADE SAN FERNANDO</a:t>
            </a:r>
          </a:p>
          <a:p>
            <a:pPr algn="ctr"/>
            <a:r>
              <a:rPr lang="es-ES" sz="2700" b="1">
                <a:solidFill>
                  <a:srgbClr val="FFFFFF"/>
                </a:solidFill>
              </a:rPr>
              <a:t>FORMACIÓN ESPECIALIZADA</a:t>
            </a:r>
          </a:p>
          <a:p>
            <a:pPr algn="ctr"/>
            <a:endParaRPr lang="es-ES" sz="2000" b="1" i="1">
              <a:solidFill>
                <a:srgbClr val="FFFFFF"/>
              </a:solidFill>
            </a:endParaRPr>
          </a:p>
          <a:p>
            <a:pPr algn="ctr"/>
            <a:r>
              <a:rPr lang="es-ES" sz="2000" b="1" i="1">
                <a:solidFill>
                  <a:srgbClr val="FFFFFF"/>
                </a:solidFill>
              </a:rPr>
              <a:t>OCTUBRE 2011</a:t>
            </a:r>
          </a:p>
        </p:txBody>
      </p:sp>
      <p:sp>
        <p:nvSpPr>
          <p:cNvPr id="69" name="68 Rectángulo redondeado"/>
          <p:cNvSpPr/>
          <p:nvPr/>
        </p:nvSpPr>
        <p:spPr>
          <a:xfrm>
            <a:off x="549275" y="2720975"/>
            <a:ext cx="5400675" cy="3887788"/>
          </a:xfrm>
          <a:prstGeom prst="round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s-ES" sz="2400" b="1">
                <a:solidFill>
                  <a:schemeClr val="tx1"/>
                </a:solidFill>
              </a:rPr>
              <a:t>26 y 27 de Octubre</a:t>
            </a:r>
          </a:p>
          <a:p>
            <a:pPr algn="ctr"/>
            <a:endParaRPr lang="es-ES" sz="800" b="1">
              <a:solidFill>
                <a:schemeClr val="tx1"/>
              </a:solidFill>
            </a:endParaRPr>
          </a:p>
          <a:p>
            <a:pPr algn="ctr"/>
            <a:r>
              <a:rPr lang="es-ES" sz="2400" b="1">
                <a:solidFill>
                  <a:schemeClr val="tx1"/>
                </a:solidFill>
              </a:rPr>
              <a:t>“</a:t>
            </a:r>
            <a:r>
              <a:rPr lang="es-ES" sz="2400" b="1" i="1">
                <a:solidFill>
                  <a:schemeClr val="tx1"/>
                </a:solidFill>
              </a:rPr>
              <a:t>ESTRATEGIA DE REDES SOCIALES</a:t>
            </a:r>
            <a:r>
              <a:rPr lang="es-ES" sz="2400" b="1">
                <a:solidFill>
                  <a:schemeClr val="tx1"/>
                </a:solidFill>
              </a:rPr>
              <a:t>”</a:t>
            </a:r>
            <a:endParaRPr lang="es-ES" sz="100" b="1">
              <a:solidFill>
                <a:schemeClr val="tx1"/>
              </a:solidFill>
            </a:endParaRPr>
          </a:p>
          <a:p>
            <a:pPr algn="ctr"/>
            <a:endParaRPr lang="es-ES" sz="100" b="1">
              <a:solidFill>
                <a:schemeClr val="tx1"/>
              </a:solidFill>
            </a:endParaRPr>
          </a:p>
          <a:p>
            <a:pPr algn="ctr"/>
            <a:endParaRPr lang="es-ES" sz="100" b="1">
              <a:solidFill>
                <a:schemeClr val="tx1"/>
              </a:solidFill>
            </a:endParaRPr>
          </a:p>
          <a:p>
            <a:pPr algn="ctr"/>
            <a:endParaRPr lang="es-ES" sz="100" b="1">
              <a:solidFill>
                <a:schemeClr val="tx1"/>
              </a:solidFill>
            </a:endParaRPr>
          </a:p>
          <a:p>
            <a:pPr algn="ctr"/>
            <a:endParaRPr lang="es-ES" sz="100" b="1">
              <a:solidFill>
                <a:schemeClr val="tx1"/>
              </a:solidFill>
            </a:endParaRPr>
          </a:p>
          <a:p>
            <a:pPr algn="ctr"/>
            <a:endParaRPr lang="es-ES" sz="100" b="1">
              <a:solidFill>
                <a:schemeClr val="tx1"/>
              </a:solidFill>
            </a:endParaRPr>
          </a:p>
          <a:p>
            <a:pPr algn="ctr"/>
            <a:endParaRPr lang="es-ES" sz="100" b="1">
              <a:solidFill>
                <a:schemeClr val="tx1"/>
              </a:solidFill>
            </a:endParaRPr>
          </a:p>
          <a:p>
            <a:pPr algn="ctr"/>
            <a:endParaRPr lang="es-ES" sz="100" b="1">
              <a:solidFill>
                <a:schemeClr val="tx1"/>
              </a:solidFill>
            </a:endParaRPr>
          </a:p>
          <a:p>
            <a:pPr algn="ctr"/>
            <a:endParaRPr lang="es-ES" sz="200" b="1">
              <a:solidFill>
                <a:schemeClr val="tx1"/>
              </a:solidFill>
            </a:endParaRPr>
          </a:p>
          <a:p>
            <a:pPr algn="ctr"/>
            <a:r>
              <a:rPr lang="es-ES" sz="1600">
                <a:solidFill>
                  <a:schemeClr val="tx1"/>
                </a:solidFill>
              </a:rPr>
              <a:t>“Pretendemos que los asistentes posean una pequeña estrategia de redes sociales para su empresa</a:t>
            </a:r>
            <a:r>
              <a:rPr lang="es-ES" sz="1600" b="1">
                <a:solidFill>
                  <a:schemeClr val="tx1"/>
                </a:solidFill>
              </a:rPr>
              <a:t> </a:t>
            </a:r>
            <a:r>
              <a:rPr lang="es-ES" sz="1600">
                <a:solidFill>
                  <a:schemeClr val="tx1"/>
                </a:solidFill>
              </a:rPr>
              <a:t>y tengan los fundamentos básicos que le ayuden a implementarla en su compañía” 	</a:t>
            </a:r>
          </a:p>
          <a:p>
            <a:endParaRPr lang="es-ES" sz="2000" b="1">
              <a:solidFill>
                <a:schemeClr val="tx1"/>
              </a:solidFill>
            </a:endParaRPr>
          </a:p>
          <a:p>
            <a:pPr lvl="1"/>
            <a:r>
              <a:rPr lang="es-ES" sz="1000" b="1">
                <a:solidFill>
                  <a:srgbClr val="008000"/>
                </a:solidFill>
              </a:rPr>
              <a:t>             Dirección: </a:t>
            </a:r>
            <a:r>
              <a:rPr lang="es-ES" sz="1000">
                <a:solidFill>
                  <a:srgbClr val="008000"/>
                </a:solidFill>
              </a:rPr>
              <a:t>Centro De Técnicas Industriales C/ Chapistas S/N – 	Polígono Industrial Fadricas.</a:t>
            </a:r>
            <a:r>
              <a:rPr lang="es-ES" sz="1000" b="1">
                <a:solidFill>
                  <a:srgbClr val="008000"/>
                </a:solidFill>
              </a:rPr>
              <a:t> </a:t>
            </a:r>
            <a:r>
              <a:rPr lang="es-ES" sz="1000">
                <a:solidFill>
                  <a:srgbClr val="008000"/>
                </a:solidFill>
              </a:rPr>
              <a:t>SAN FERNANDO</a:t>
            </a:r>
          </a:p>
          <a:p>
            <a:pPr lvl="1"/>
            <a:r>
              <a:rPr lang="es-ES" sz="1000" b="1">
                <a:solidFill>
                  <a:srgbClr val="008000"/>
                </a:solidFill>
              </a:rPr>
              <a:t>Horario: De 16:00 a 20:00 horas.	</a:t>
            </a:r>
          </a:p>
          <a:p>
            <a:pPr lvl="1"/>
            <a:r>
              <a:rPr lang="es-ES" sz="1000" b="1">
                <a:solidFill>
                  <a:srgbClr val="008000"/>
                </a:solidFill>
              </a:rPr>
              <a:t>Más info e inscripciones</a:t>
            </a:r>
            <a:r>
              <a:rPr lang="pt-BR" sz="1000">
                <a:solidFill>
                  <a:srgbClr val="008000"/>
                </a:solidFill>
              </a:rPr>
              <a:t>: </a:t>
            </a:r>
            <a:r>
              <a:rPr lang="pt-BR" sz="1000" b="1" u="sng">
                <a:solidFill>
                  <a:srgbClr val="008000"/>
                </a:solidFill>
                <a:hlinkClick r:id="rId4"/>
              </a:rPr>
              <a:t>cade.sanfernando@andaluciaemprende.es</a:t>
            </a:r>
            <a:endParaRPr lang="pt-BR" sz="1000" b="1" u="sng">
              <a:solidFill>
                <a:srgbClr val="008000"/>
              </a:solidFill>
            </a:endParaRPr>
          </a:p>
          <a:p>
            <a:pPr lvl="1"/>
            <a:r>
              <a:rPr lang="pt-BR" sz="1000" b="1">
                <a:solidFill>
                  <a:srgbClr val="008000"/>
                </a:solidFill>
              </a:rPr>
              <a:t>Tfno.: 956 800 632</a:t>
            </a:r>
            <a:endParaRPr lang="es-ES" sz="1000" b="1">
              <a:solidFill>
                <a:srgbClr val="008000"/>
              </a:solidFill>
            </a:endParaRPr>
          </a:p>
        </p:txBody>
      </p:sp>
      <p:pic>
        <p:nvPicPr>
          <p:cNvPr id="14345" name="70 Imagen" descr="andaluciaeuropa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445125" y="200025"/>
            <a:ext cx="1157288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2" name="71 Rectángulo redondeado"/>
          <p:cNvSpPr/>
          <p:nvPr/>
        </p:nvSpPr>
        <p:spPr>
          <a:xfrm>
            <a:off x="549275" y="6753225"/>
            <a:ext cx="5400675" cy="1800225"/>
          </a:xfrm>
          <a:prstGeom prst="roundRect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s-ES" sz="200" b="1">
              <a:solidFill>
                <a:srgbClr val="FFFFFF"/>
              </a:solidFill>
            </a:endParaRPr>
          </a:p>
          <a:p>
            <a:pPr algn="ctr"/>
            <a:endParaRPr lang="es-ES" sz="200" b="1">
              <a:solidFill>
                <a:srgbClr val="FFFFFF"/>
              </a:solidFill>
            </a:endParaRPr>
          </a:p>
          <a:p>
            <a:pPr algn="ctr"/>
            <a:r>
              <a:rPr lang="es-ES" sz="1000" b="1">
                <a:solidFill>
                  <a:srgbClr val="FFFFFF"/>
                </a:solidFill>
              </a:rPr>
              <a:t>Objetivos:</a:t>
            </a:r>
          </a:p>
          <a:p>
            <a:pPr algn="ctr"/>
            <a:endParaRPr lang="es-ES" sz="1000" b="1">
              <a:solidFill>
                <a:srgbClr val="FFFFFF"/>
              </a:solidFill>
            </a:endParaRPr>
          </a:p>
          <a:p>
            <a:pPr algn="ctr"/>
            <a:endParaRPr lang="es-ES" sz="900">
              <a:solidFill>
                <a:schemeClr val="tx1"/>
              </a:solidFill>
            </a:endParaRPr>
          </a:p>
          <a:p>
            <a:pPr>
              <a:buFontTx/>
              <a:buChar char="•"/>
            </a:pPr>
            <a:r>
              <a:rPr lang="es-ES" sz="900" b="1">
                <a:solidFill>
                  <a:schemeClr val="bg1"/>
                </a:solidFill>
              </a:rPr>
              <a:t>Identificar la necesidad de los asistentes de tener presencia en redes sociales. </a:t>
            </a:r>
            <a:endParaRPr lang="es-ES" sz="900">
              <a:solidFill>
                <a:schemeClr val="bg1"/>
              </a:solidFill>
            </a:endParaRPr>
          </a:p>
          <a:p>
            <a:pPr>
              <a:buFontTx/>
              <a:buChar char="•"/>
            </a:pPr>
            <a:r>
              <a:rPr lang="es-ES" sz="900">
                <a:solidFill>
                  <a:schemeClr val="bg1"/>
                </a:solidFill>
              </a:rPr>
              <a:t>Conocer cómo </a:t>
            </a:r>
            <a:r>
              <a:rPr lang="es-ES" sz="900" b="1">
                <a:solidFill>
                  <a:schemeClr val="bg1"/>
                </a:solidFill>
              </a:rPr>
              <a:t>gestionar la identidad de la empresa en las redes sociales para conseguir seguidores y una buena reputación online. </a:t>
            </a:r>
            <a:endParaRPr lang="es-ES" sz="900">
              <a:solidFill>
                <a:schemeClr val="bg1"/>
              </a:solidFill>
            </a:endParaRPr>
          </a:p>
          <a:p>
            <a:pPr>
              <a:buFontTx/>
              <a:buChar char="•"/>
            </a:pPr>
            <a:r>
              <a:rPr lang="es-ES" sz="900" b="1">
                <a:solidFill>
                  <a:schemeClr val="bg1"/>
                </a:solidFill>
              </a:rPr>
              <a:t>Identificar los principios para elaborar un plan de comunicación en redes sociales </a:t>
            </a:r>
            <a:r>
              <a:rPr lang="es-ES" sz="900">
                <a:solidFill>
                  <a:schemeClr val="bg1"/>
                </a:solidFill>
              </a:rPr>
              <a:t>para las empresas o proyectos de los participantes. </a:t>
            </a:r>
          </a:p>
          <a:p>
            <a:pPr>
              <a:buFontTx/>
              <a:buChar char="•"/>
            </a:pPr>
            <a:r>
              <a:rPr lang="es-ES" sz="900">
                <a:solidFill>
                  <a:schemeClr val="bg1"/>
                </a:solidFill>
              </a:rPr>
              <a:t>Rentabilizar la inversión en las redes sociales. </a:t>
            </a:r>
          </a:p>
          <a:p>
            <a:pPr>
              <a:buFontTx/>
              <a:buChar char="•"/>
            </a:pPr>
            <a:r>
              <a:rPr lang="es-ES" sz="900">
                <a:solidFill>
                  <a:schemeClr val="bg1"/>
                </a:solidFill>
              </a:rPr>
              <a:t>Conocer </a:t>
            </a:r>
            <a:r>
              <a:rPr lang="es-ES" sz="900" b="1">
                <a:solidFill>
                  <a:schemeClr val="bg1"/>
                </a:solidFill>
              </a:rPr>
              <a:t>herramientas para monitorizar y analizar las acciones en redes sociales. </a:t>
            </a:r>
            <a:endParaRPr lang="es-ES" sz="900">
              <a:solidFill>
                <a:schemeClr val="bg1"/>
              </a:solidFill>
            </a:endParaRPr>
          </a:p>
          <a:p>
            <a:r>
              <a:rPr lang="es-ES" sz="900">
                <a:solidFill>
                  <a:schemeClr val="bg1"/>
                </a:solidFill>
              </a:rPr>
              <a:t>	</a:t>
            </a:r>
          </a:p>
          <a:p>
            <a:pPr algn="ctr"/>
            <a:endParaRPr lang="es-ES" sz="900">
              <a:solidFill>
                <a:schemeClr val="bg1"/>
              </a:solidFill>
            </a:endParaRPr>
          </a:p>
          <a:p>
            <a:pPr lvl="1" algn="ctr"/>
            <a:endParaRPr lang="es-ES" sz="800" b="1" i="1">
              <a:solidFill>
                <a:srgbClr val="FFFFFF"/>
              </a:solidFill>
            </a:endParaRPr>
          </a:p>
        </p:txBody>
      </p:sp>
      <p:sp>
        <p:nvSpPr>
          <p:cNvPr id="14347" name="Text Box 38"/>
          <p:cNvSpPr txBox="1">
            <a:spLocks noChangeArrowheads="1"/>
          </p:cNvSpPr>
          <p:nvPr/>
        </p:nvSpPr>
        <p:spPr bwMode="auto">
          <a:xfrm>
            <a:off x="908050" y="8656638"/>
            <a:ext cx="4681538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600">
                <a:solidFill>
                  <a:srgbClr val="008000"/>
                </a:solidFill>
                <a:latin typeface="Eras Bk BT"/>
              </a:rPr>
              <a:t>Se entregará material didáctico y un diploma acreditativo de la Formación recibida, emitido por la Junta de Andalucía.</a:t>
            </a:r>
          </a:p>
        </p:txBody>
      </p:sp>
      <p:sp>
        <p:nvSpPr>
          <p:cNvPr id="14348" name="Text Box 73"/>
          <p:cNvSpPr txBox="1">
            <a:spLocks noChangeArrowheads="1"/>
          </p:cNvSpPr>
          <p:nvPr/>
        </p:nvSpPr>
        <p:spPr bwMode="auto">
          <a:xfrm>
            <a:off x="3533775" y="8913813"/>
            <a:ext cx="792163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900" b="1">
                <a:solidFill>
                  <a:srgbClr val="336600"/>
                </a:solidFill>
                <a:latin typeface="Eras Bk BT"/>
              </a:rPr>
              <a:t>Organiza:</a:t>
            </a:r>
          </a:p>
        </p:txBody>
      </p:sp>
      <p:pic>
        <p:nvPicPr>
          <p:cNvPr id="14349" name="17 Imagen" descr="Logo AEFPA.bmp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213100" y="9201150"/>
            <a:ext cx="2303463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53" name="Picture 1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49275" y="9274175"/>
            <a:ext cx="1008063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354" name="Picture 18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 rot="10800000" flipH="1" flipV="1">
            <a:off x="1916113" y="9185275"/>
            <a:ext cx="720725" cy="55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419</TotalTime>
  <Words>169</Words>
  <Application>Microsoft Office PowerPoint</Application>
  <PresentationFormat>A4 (210 x 297 mm)</PresentationFormat>
  <Paragraphs>37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Plantilla de diseño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Eras Bk BT</vt:lpstr>
      <vt:lpstr>Diseño predeterminado</vt:lpstr>
      <vt:lpstr>Diapositiva 1</vt:lpstr>
    </vt:vector>
  </TitlesOfParts>
  <Company>Fundacion Red Andaluza de Economia Social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aefpa</dc:creator>
  <cp:lastModifiedBy>mjmisa</cp:lastModifiedBy>
  <cp:revision>37</cp:revision>
  <dcterms:created xsi:type="dcterms:W3CDTF">2011-01-03T10:10:39Z</dcterms:created>
  <dcterms:modified xsi:type="dcterms:W3CDTF">2011-10-14T09:23:18Z</dcterms:modified>
</cp:coreProperties>
</file>