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7" r:id="rId2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BF12"/>
    <a:srgbClr val="9E5E00"/>
    <a:srgbClr val="006664"/>
    <a:srgbClr val="0ADCB9"/>
    <a:srgbClr val="EE8E00"/>
    <a:srgbClr val="08AC91"/>
    <a:srgbClr val="FF4B94"/>
    <a:srgbClr val="FFE05B"/>
    <a:srgbClr val="72DC72"/>
    <a:srgbClr val="FF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7" autoAdjust="0"/>
    <p:restoredTop sz="94659" autoAdjust="0"/>
  </p:normalViewPr>
  <p:slideViewPr>
    <p:cSldViewPr>
      <p:cViewPr varScale="1">
        <p:scale>
          <a:sx n="59" d="100"/>
          <a:sy n="59" d="100"/>
        </p:scale>
        <p:origin x="14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8E056D1-1634-4903-B0DC-B670382F1C83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DE743D8-77BB-414B-AAD2-11190AB0FD3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BA86E-8B3A-456E-BE58-4D09306CDE8D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25F47-AAD7-487C-94BA-A8E27B9AE89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0FAAC-6200-4993-86D6-C8539657C13E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E0D21-D04E-4FDA-9BE9-B9B65E8F735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4BA32-CFBD-4AC8-8B7E-FDF0BECBE091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31ABE-0C11-4C06-BA9F-82156A18994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FB99F-B918-4483-B3D5-A34A9FADDCBA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E5333-8A1E-4E8D-83BA-E6E4963DEBD4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D018B-762D-4D66-B7A5-50CCC4E46BAC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D698C-FD76-4C92-9702-7EE4AFE7A1D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7C2A-FB5F-4011-A633-EA17E24FCE3D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D6800E-0508-4BC1-AD44-DA8B7919995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31CA6A-2411-46E5-9C36-640234C96742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C98FF-6D5F-4149-A4D8-1635EF11E9F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E6714-4903-4D37-89F2-7A8B4D38F3F1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D7A55-B74E-46CC-AE03-E5B14353934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1F36F-94BC-4973-9749-CFCA54E78972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703811-8FBA-43B8-8450-4B51712E0C9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B4C61-AC04-4298-A0CA-DC09AA8025B8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EA89-67FD-4879-B45A-FAF85B699CEC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24E4-A13B-4E50-800A-A4915373A340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58636-B643-47BD-9282-6B00E85BE8F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  <p:transition spd="slow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1411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AE8FC-0888-42E4-8BE1-3F9B3ED53F35}" type="datetimeFigureOut">
              <a:rPr lang="es-ES"/>
              <a:pPr>
                <a:defRPr/>
              </a:pPr>
              <a:t>25/01/2017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F7342070-84A8-4457-8F87-73E2C175CFB3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5 Imagen" descr="Fotolia_99091049_Subscription_Monthly_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9438" y="0"/>
            <a:ext cx="103028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-612775" y="0"/>
            <a:ext cx="5184775" cy="6858000"/>
          </a:xfrm>
          <a:prstGeom prst="rect">
            <a:avLst/>
          </a:prstGeom>
          <a:solidFill>
            <a:srgbClr val="08AC91">
              <a:alpha val="41000"/>
            </a:srgbClr>
          </a:solidFill>
          <a:ln>
            <a:solidFill>
              <a:srgbClr val="08AC91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3076" name="7 CuadroTexto"/>
          <p:cNvSpPr txBox="1">
            <a:spLocks noChangeArrowheads="1"/>
          </p:cNvSpPr>
          <p:nvPr/>
        </p:nvSpPr>
        <p:spPr bwMode="auto">
          <a:xfrm>
            <a:off x="107950" y="2852738"/>
            <a:ext cx="35290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2400" b="1" dirty="0">
                <a:solidFill>
                  <a:srgbClr val="FFFF00"/>
                </a:solidFill>
                <a:latin typeface="Calibri" pitchFamily="34" charset="0"/>
              </a:rPr>
              <a:t>INFORME DE GESTIÓN</a:t>
            </a:r>
          </a:p>
          <a:p>
            <a:pPr eaLnBrk="1" hangingPunct="1"/>
            <a:r>
              <a:rPr lang="es-ES" altLang="es-ES" sz="2400" b="1" dirty="0">
                <a:solidFill>
                  <a:schemeClr val="bg1"/>
                </a:solidFill>
                <a:latin typeface="Calibri" pitchFamily="34" charset="0"/>
              </a:rPr>
              <a:t>ANDALUCÍA EMPRENDE</a:t>
            </a:r>
          </a:p>
        </p:txBody>
      </p:sp>
      <p:pic>
        <p:nvPicPr>
          <p:cNvPr id="3077" name="4 Imagen" descr="LOGO AE-CEC (v.exenta) BLANC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805488"/>
            <a:ext cx="40528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281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3508</TotalTime>
  <Words>5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Usuario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ANDALUCIA EMPRENDE MISIÓN Y RECURSOS</dc:title>
  <dc:creator>Usuario</dc:creator>
  <cp:lastModifiedBy>Rocío Sánchez Alonso</cp:lastModifiedBy>
  <cp:revision>490</cp:revision>
  <dcterms:created xsi:type="dcterms:W3CDTF">2016-06-12T12:26:23Z</dcterms:created>
  <dcterms:modified xsi:type="dcterms:W3CDTF">2017-01-25T08:35:58Z</dcterms:modified>
</cp:coreProperties>
</file>